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693400" cy="15122525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9900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55" d="100"/>
          <a:sy n="55" d="100"/>
        </p:scale>
        <p:origin x="3269" y="48"/>
      </p:cViewPr>
      <p:guideLst>
        <p:guide orient="horz" pos="4763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147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7C5209E-96E6-4AE9-B801-0D57B6656B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2" tIns="45771" rIns="91542" bIns="45771" numCol="1" anchor="t" anchorCtr="0" compatLnSpc="1">
            <a:prstTxWarp prst="textNoShape">
              <a:avLst/>
            </a:prstTxWarp>
          </a:bodyPr>
          <a:lstStyle>
            <a:lvl1pPr defTabSz="916062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C67291B-D42E-4563-8B6C-E5B5D7DF938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2" tIns="45771" rIns="91542" bIns="45771" numCol="1" anchor="t" anchorCtr="0" compatLnSpc="1">
            <a:prstTxWarp prst="textNoShape">
              <a:avLst/>
            </a:prstTxWarp>
          </a:bodyPr>
          <a:lstStyle>
            <a:lvl1pPr algn="r" defTabSz="916062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8C5BB4C-8313-4D26-AB65-66F52D8C7C2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2" tIns="45771" rIns="91542" bIns="45771" numCol="1" anchor="b" anchorCtr="0" compatLnSpc="1">
            <a:prstTxWarp prst="textNoShape">
              <a:avLst/>
            </a:prstTxWarp>
          </a:bodyPr>
          <a:lstStyle>
            <a:lvl1pPr defTabSz="916062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B079190-E6F7-46D7-B4FF-EF202DA5618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2" tIns="45771" rIns="91542" bIns="45771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100"/>
            </a:lvl1pPr>
          </a:lstStyle>
          <a:p>
            <a:fld id="{34976A20-59B0-45B2-99EA-A9EDC8630666}" type="slidenum">
              <a:rPr lang="en-US" altLang="da-DK"/>
              <a:pPr/>
              <a:t>‹nr.›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7D086C9-3C7A-4D4E-8D14-30B0295C1A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56" tIns="31477" rIns="62956" bIns="3147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980AAB9-5B7C-41AC-B1AB-211189C6702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56" tIns="31477" rIns="62956" bIns="314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A7AB68E-3994-0CBE-F2D6-A6B9932F40C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5975" y="744538"/>
            <a:ext cx="26289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155DF969-C0E0-4BE2-853E-628EF498421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56" tIns="31477" rIns="62956" bIns="314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Klik for at redigere teksttypografierne i masteren</a:t>
            </a:r>
          </a:p>
          <a:p>
            <a:pPr lvl="1"/>
            <a:r>
              <a:rPr lang="en-US" noProof="0"/>
              <a:t>Andet niveau</a:t>
            </a:r>
          </a:p>
          <a:p>
            <a:pPr lvl="2"/>
            <a:r>
              <a:rPr lang="en-US" noProof="0"/>
              <a:t>Tredje niveau</a:t>
            </a:r>
          </a:p>
          <a:p>
            <a:pPr lvl="3"/>
            <a:r>
              <a:rPr lang="en-US" noProof="0"/>
              <a:t>Fjerde niveau</a:t>
            </a:r>
          </a:p>
          <a:p>
            <a:pPr lvl="4"/>
            <a:r>
              <a:rPr lang="en-US" noProof="0"/>
              <a:t>Femte niveau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D51AB388-3360-4B21-B3C7-6C9A5D090D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56" tIns="31477" rIns="62956" bIns="3147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655EF22C-15CF-4E3F-80D6-7E08CB307F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56" tIns="31477" rIns="62956" bIns="314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800"/>
            </a:lvl1pPr>
          </a:lstStyle>
          <a:p>
            <a:fld id="{6D55E9D2-471E-4CD0-BFEC-25EC3258E283}" type="slidenum">
              <a:rPr lang="en-US" altLang="da-DK"/>
              <a:pPr/>
              <a:t>‹nr.›</a:t>
            </a:fld>
            <a:endParaRPr lang="en-US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88" y="4697413"/>
            <a:ext cx="9090025" cy="32416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375" y="8569325"/>
            <a:ext cx="7486650" cy="38639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285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604838"/>
            <a:ext cx="9623425" cy="25209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3529013"/>
            <a:ext cx="9623425" cy="99790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081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3350" y="604838"/>
            <a:ext cx="2405063" cy="129032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604838"/>
            <a:ext cx="7065962" cy="12903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851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604838"/>
            <a:ext cx="9623425" cy="25209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3529013"/>
            <a:ext cx="9623425" cy="9979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3764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9717088"/>
            <a:ext cx="9090025" cy="30035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0" y="6410325"/>
            <a:ext cx="9090025" cy="3306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9515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604838"/>
            <a:ext cx="9623425" cy="25209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988" y="3529013"/>
            <a:ext cx="4735512" cy="9979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3529013"/>
            <a:ext cx="4735513" cy="9979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975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604838"/>
            <a:ext cx="9623425" cy="25209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3384550"/>
            <a:ext cx="4724400" cy="14112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4795838"/>
            <a:ext cx="4724400" cy="8712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425" y="3384550"/>
            <a:ext cx="4725988" cy="14112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425" y="4795838"/>
            <a:ext cx="4725988" cy="8712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5651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604838"/>
            <a:ext cx="9623425" cy="25209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2516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6633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601663"/>
            <a:ext cx="3517900" cy="256222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1475" y="601663"/>
            <a:ext cx="5976938" cy="129063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3163888"/>
            <a:ext cx="3517900" cy="10344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590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0" y="10585450"/>
            <a:ext cx="6416675" cy="124936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0" y="1350963"/>
            <a:ext cx="6416675" cy="9074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0" y="11834813"/>
            <a:ext cx="6416675" cy="1774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3009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DTU UK A1">
            <a:extLst>
              <a:ext uri="{FF2B5EF4-FFF2-40B4-BE49-F238E27FC236}">
                <a16:creationId xmlns:a16="http://schemas.microsoft.com/office/drawing/2014/main" id="{C5507074-A59B-81AE-2260-E11236A08E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963" y="358775"/>
            <a:ext cx="4491037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2" descr="C:\Users\cls\Desktop\DTU_ppt\Til PAW\DTU_LOGOS\Done\DTU Mekanik A UK.png">
            <a:extLst>
              <a:ext uri="{FF2B5EF4-FFF2-40B4-BE49-F238E27FC236}">
                <a16:creationId xmlns:a16="http://schemas.microsoft.com/office/drawing/2014/main" id="{AF4D02EC-321F-1FDB-BC0E-7E985F338A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6" t="34251" b="14568"/>
          <a:stretch>
            <a:fillRect/>
          </a:stretch>
        </p:blipFill>
        <p:spPr bwMode="auto">
          <a:xfrm>
            <a:off x="488950" y="13704888"/>
            <a:ext cx="6986588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36" descr="DTU Mek frise RGB">
            <a:extLst>
              <a:ext uri="{FF2B5EF4-FFF2-40B4-BE49-F238E27FC236}">
                <a16:creationId xmlns:a16="http://schemas.microsoft.com/office/drawing/2014/main" id="{393EB542-FD81-BD27-466E-C5A685367C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01"/>
          <a:stretch>
            <a:fillRect/>
          </a:stretch>
        </p:blipFill>
        <p:spPr bwMode="auto">
          <a:xfrm>
            <a:off x="5981700" y="12419013"/>
            <a:ext cx="4711700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788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474788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charset="0"/>
        </a:defRPr>
      </a:lvl2pPr>
      <a:lvl3pPr algn="ctr" defTabSz="1474788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charset="0"/>
        </a:defRPr>
      </a:lvl3pPr>
      <a:lvl4pPr algn="ctr" defTabSz="1474788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charset="0"/>
        </a:defRPr>
      </a:lvl4pPr>
      <a:lvl5pPr algn="ctr" defTabSz="1474788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charset="0"/>
        </a:defRPr>
      </a:lvl5pPr>
      <a:lvl6pPr marL="4572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charset="0"/>
        </a:defRPr>
      </a:lvl6pPr>
      <a:lvl7pPr marL="9144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charset="0"/>
        </a:defRPr>
      </a:lvl7pPr>
      <a:lvl8pPr marL="13716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charset="0"/>
        </a:defRPr>
      </a:lvl8pPr>
      <a:lvl9pPr marL="18288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charset="0"/>
        </a:defRPr>
      </a:lvl9pPr>
    </p:titleStyle>
    <p:bodyStyle>
      <a:lvl1pPr marL="552450" indent="-552450" algn="l" defTabSz="1474788" rtl="0" eaLnBrk="0" fontAlgn="base" hangingPunct="0">
        <a:spcBef>
          <a:spcPct val="20000"/>
        </a:spcBef>
        <a:spcAft>
          <a:spcPct val="0"/>
        </a:spcAft>
        <a:buChar char="•"/>
        <a:defRPr sz="5200">
          <a:solidFill>
            <a:schemeClr val="tx1"/>
          </a:solidFill>
          <a:latin typeface="+mn-lt"/>
          <a:ea typeface="+mn-ea"/>
          <a:cs typeface="+mn-cs"/>
        </a:defRPr>
      </a:lvl1pPr>
      <a:lvl2pPr marL="1198563" indent="-461963" algn="l" defTabSz="1474788" rtl="0" eaLnBrk="0" fontAlgn="base" hangingPunct="0">
        <a:spcBef>
          <a:spcPct val="20000"/>
        </a:spcBef>
        <a:spcAft>
          <a:spcPct val="0"/>
        </a:spcAft>
        <a:buChar char="–"/>
        <a:defRPr sz="4500">
          <a:solidFill>
            <a:schemeClr val="tx1"/>
          </a:solidFill>
          <a:latin typeface="+mn-lt"/>
        </a:defRPr>
      </a:lvl2pPr>
      <a:lvl3pPr marL="1844675" indent="-369888" algn="l" defTabSz="1474788" rtl="0" eaLnBrk="0" fontAlgn="base" hangingPunct="0">
        <a:spcBef>
          <a:spcPct val="20000"/>
        </a:spcBef>
        <a:spcAft>
          <a:spcPct val="0"/>
        </a:spcAft>
        <a:buChar char="•"/>
        <a:defRPr sz="3900">
          <a:solidFill>
            <a:schemeClr val="tx1"/>
          </a:solidFill>
          <a:latin typeface="+mn-lt"/>
        </a:defRPr>
      </a:lvl3pPr>
      <a:lvl4pPr marL="2581275" indent="-368300" algn="l" defTabSz="1474788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4pPr>
      <a:lvl5pPr marL="3317875" indent="-366713" algn="l" defTabSz="1474788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5pPr>
      <a:lvl6pPr marL="3775075" indent="-366713" algn="l" defTabSz="1474788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6pPr>
      <a:lvl7pPr marL="4232275" indent="-366713" algn="l" defTabSz="1474788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7pPr>
      <a:lvl8pPr marL="4689475" indent="-366713" algn="l" defTabSz="1474788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8pPr>
      <a:lvl9pPr marL="5146675" indent="-366713" algn="l" defTabSz="1474788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8">
            <a:extLst>
              <a:ext uri="{FF2B5EF4-FFF2-40B4-BE49-F238E27FC236}">
                <a16:creationId xmlns:a16="http://schemas.microsoft.com/office/drawing/2014/main" id="{26CBC6F4-397E-E8CA-E0F4-F468EA3C9C4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028700" y="1465263"/>
            <a:ext cx="8569325" cy="172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a-DK" dirty="0">
                <a:latin typeface="Neo Sans Std Medium" pitchFamily="34" charset="0"/>
              </a:rPr>
              <a:t>PhD </a:t>
            </a:r>
            <a:r>
              <a:rPr lang="en-US" altLang="da-DK" dirty="0" err="1">
                <a:latin typeface="Neo Sans Std Medium" pitchFamily="34" charset="0"/>
              </a:rPr>
              <a:t>Defence</a:t>
            </a:r>
            <a:endParaRPr lang="en-US" altLang="da-DK" dirty="0">
              <a:latin typeface="Neo Sans Std Medium" pitchFamily="34" charset="0"/>
            </a:endParaRPr>
          </a:p>
        </p:txBody>
      </p:sp>
      <p:sp>
        <p:nvSpPr>
          <p:cNvPr id="4099" name="Text Box 30">
            <a:extLst>
              <a:ext uri="{FF2B5EF4-FFF2-40B4-BE49-F238E27FC236}">
                <a16:creationId xmlns:a16="http://schemas.microsoft.com/office/drawing/2014/main" id="{9AC1DB92-6524-9C38-B84C-2FC6873E4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684463"/>
            <a:ext cx="9432925" cy="423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474788"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474788"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474788"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474788"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474788"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4747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4747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4747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4747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da-DK" sz="2500" b="1" dirty="0"/>
          </a:p>
          <a:p>
            <a:pPr algn="ctr" eaLnBrk="1" hangingPunct="1"/>
            <a:r>
              <a:rPr lang="da-DK" altLang="da-DK" sz="2400" b="1" dirty="0"/>
              <a:t>Asger Gade Andersen</a:t>
            </a:r>
          </a:p>
          <a:p>
            <a:pPr algn="ctr" eaLnBrk="1" hangingPunct="1"/>
            <a:endParaRPr lang="da-DK" altLang="da-DK" sz="2400" b="1" dirty="0"/>
          </a:p>
          <a:p>
            <a:pPr algn="ctr" eaLnBrk="1" hangingPunct="1"/>
            <a:r>
              <a:rPr lang="en-US" altLang="da-DK" sz="2800" dirty="0">
                <a:latin typeface="Neo Sans Std Medium" pitchFamily="34" charset="0"/>
              </a:rPr>
              <a:t>“Surface engineering of </a:t>
            </a:r>
            <a:r>
              <a:rPr lang="en-US" altLang="da-DK" sz="2800" dirty="0" err="1">
                <a:latin typeface="Neo Sans Std Medium" pitchFamily="34" charset="0"/>
              </a:rPr>
              <a:t>aluminium</a:t>
            </a:r>
            <a:r>
              <a:rPr lang="en-US" altLang="da-DK" sz="2800" dirty="0">
                <a:latin typeface="Neo Sans Std Medium" pitchFamily="34" charset="0"/>
              </a:rPr>
              <a:t> alloys for prosthetics”</a:t>
            </a:r>
          </a:p>
          <a:p>
            <a:pPr algn="ctr" eaLnBrk="1" hangingPunct="1"/>
            <a:endParaRPr lang="en-US" altLang="da-DK" sz="2800" dirty="0">
              <a:latin typeface="Neo Sans Std Medium" pitchFamily="34" charset="0"/>
            </a:endParaRPr>
          </a:p>
          <a:p>
            <a:pPr algn="ctr" eaLnBrk="1" hangingPunct="1"/>
            <a:r>
              <a:rPr lang="en-US" altLang="da-DK" sz="2800" dirty="0">
                <a:latin typeface="Neo Sans Std Medium" pitchFamily="34" charset="0"/>
              </a:rPr>
              <a:t>Friday, 14</a:t>
            </a:r>
            <a:r>
              <a:rPr lang="en-US" altLang="da-DK" sz="2800" baseline="30000" dirty="0">
                <a:latin typeface="Neo Sans Std Medium" pitchFamily="34" charset="0"/>
              </a:rPr>
              <a:t>th</a:t>
            </a:r>
            <a:r>
              <a:rPr lang="en-US" altLang="da-DK" sz="2800" dirty="0">
                <a:latin typeface="Neo Sans Std Medium" pitchFamily="34" charset="0"/>
              </a:rPr>
              <a:t> of October 2022 at 12:30</a:t>
            </a:r>
            <a:br>
              <a:rPr lang="en-US" altLang="da-DK" sz="2800" dirty="0">
                <a:latin typeface="Neo Sans Std Medium" pitchFamily="34" charset="0"/>
              </a:rPr>
            </a:br>
            <a:endParaRPr lang="en-US" altLang="da-DK" sz="2800" dirty="0">
              <a:latin typeface="Neo Sans Std Medium" pitchFamily="34" charset="0"/>
            </a:endParaRPr>
          </a:p>
          <a:p>
            <a:pPr algn="ctr" eaLnBrk="1" hangingPunct="1"/>
            <a:r>
              <a:rPr lang="en-US" altLang="da-DK" sz="2800" dirty="0">
                <a:latin typeface="Neo Sans Std Medium" pitchFamily="34" charset="0"/>
              </a:rPr>
              <a:t>Technical University of Denmark</a:t>
            </a:r>
          </a:p>
          <a:p>
            <a:pPr algn="ctr" eaLnBrk="1" hangingPunct="1"/>
            <a:r>
              <a:rPr lang="en-US" altLang="da-DK" sz="2800" dirty="0">
                <a:latin typeface="Neo Sans Std Medium" pitchFamily="34" charset="0"/>
              </a:rPr>
              <a:t>Building 101, Conference room S10</a:t>
            </a:r>
          </a:p>
          <a:p>
            <a:pPr algn="ctr" eaLnBrk="1" hangingPunct="1"/>
            <a:endParaRPr lang="en-US" altLang="da-DK" sz="2800" dirty="0">
              <a:latin typeface="Neo Sans Std Medium" pitchFamily="34" charset="0"/>
            </a:endParaRPr>
          </a:p>
        </p:txBody>
      </p:sp>
      <p:sp>
        <p:nvSpPr>
          <p:cNvPr id="4100" name="Text Box 33">
            <a:extLst>
              <a:ext uri="{FF2B5EF4-FFF2-40B4-BE49-F238E27FC236}">
                <a16:creationId xmlns:a16="http://schemas.microsoft.com/office/drawing/2014/main" id="{A648DA2B-E2A9-0A39-C68E-203042224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7585064"/>
            <a:ext cx="95758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474788"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474788"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474788"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474788"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474788"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4747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4747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4747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4747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da-DK" sz="2000" dirty="0"/>
              <a:t>University supervisor: </a:t>
            </a:r>
          </a:p>
          <a:p>
            <a:pPr algn="ctr" eaLnBrk="1" hangingPunct="1"/>
            <a:r>
              <a:rPr lang="en-US" altLang="da-DK" sz="2000" dirty="0"/>
              <a:t>Professor </a:t>
            </a:r>
            <a:r>
              <a:rPr lang="en-US" altLang="da-DK" sz="2000" dirty="0" err="1"/>
              <a:t>Rajan</a:t>
            </a:r>
            <a:r>
              <a:rPr lang="en-US" altLang="da-DK" sz="2000" dirty="0"/>
              <a:t> </a:t>
            </a:r>
            <a:r>
              <a:rPr lang="en-US" altLang="da-DK" sz="2000" dirty="0" err="1"/>
              <a:t>Ambat</a:t>
            </a:r>
            <a:r>
              <a:rPr lang="en-US" altLang="da-DK" sz="2000" dirty="0"/>
              <a:t>, DTU Construct</a:t>
            </a:r>
          </a:p>
          <a:p>
            <a:pPr algn="ctr" eaLnBrk="1" hangingPunct="1"/>
            <a:r>
              <a:rPr lang="en-US" altLang="da-DK" sz="2000" dirty="0"/>
              <a:t>Associate Professor Morten </a:t>
            </a:r>
            <a:r>
              <a:rPr lang="en-US" altLang="da-DK" sz="2000" dirty="0" err="1"/>
              <a:t>Stendahl</a:t>
            </a:r>
            <a:r>
              <a:rPr lang="en-US" altLang="da-DK" sz="2000" dirty="0"/>
              <a:t> </a:t>
            </a:r>
            <a:r>
              <a:rPr lang="en-US" altLang="da-DK" sz="2000" dirty="0" err="1"/>
              <a:t>Jellesen</a:t>
            </a:r>
            <a:r>
              <a:rPr lang="en-US" altLang="da-DK" sz="2000" dirty="0"/>
              <a:t>, DTU Construct</a:t>
            </a:r>
          </a:p>
          <a:p>
            <a:pPr algn="ctr" eaLnBrk="1" hangingPunct="1"/>
            <a:r>
              <a:rPr lang="en-US" altLang="da-DK" sz="2000" dirty="0"/>
              <a:t>Company supervisor: </a:t>
            </a:r>
          </a:p>
          <a:p>
            <a:pPr algn="ctr" eaLnBrk="1" hangingPunct="1"/>
            <a:r>
              <a:rPr lang="en-US" altLang="da-DK" sz="2000" dirty="0"/>
              <a:t>CEO René </a:t>
            </a:r>
            <a:r>
              <a:rPr lang="en-US" altLang="da-DK" sz="2000" dirty="0" err="1"/>
              <a:t>Jørgensen</a:t>
            </a:r>
            <a:r>
              <a:rPr lang="en-US" altLang="da-DK" sz="2000" dirty="0"/>
              <a:t>, </a:t>
            </a:r>
            <a:r>
              <a:rPr lang="en-US" altLang="da-DK" sz="2000" dirty="0" err="1"/>
              <a:t>Aluline</a:t>
            </a:r>
            <a:r>
              <a:rPr lang="en-US" altLang="da-DK" sz="2000" dirty="0"/>
              <a:t> A/S.</a:t>
            </a:r>
          </a:p>
          <a:p>
            <a:pPr algn="ctr" eaLnBrk="1" hangingPunct="1"/>
            <a:br>
              <a:rPr lang="en-US" altLang="da-DK" sz="2000" dirty="0"/>
            </a:br>
            <a:r>
              <a:rPr lang="en-US" altLang="da-DK" sz="2000" b="1" dirty="0"/>
              <a:t>Examiners:</a:t>
            </a:r>
          </a:p>
          <a:p>
            <a:pPr algn="ctr" eaLnBrk="1" hangingPunct="1"/>
            <a:r>
              <a:rPr lang="nl-NL" altLang="da-DK" sz="2000" dirty="0"/>
              <a:t>Senior Scientist, Dr Nicolas Bovet, DTU, Denmark</a:t>
            </a:r>
          </a:p>
          <a:p>
            <a:pPr algn="ctr" eaLnBrk="1" hangingPunct="1"/>
            <a:r>
              <a:rPr lang="nl-NL" altLang="da-DK" sz="2000" dirty="0"/>
              <a:t>Professor, Dr. Peter Leisner, Jönköping University</a:t>
            </a:r>
            <a:r>
              <a:rPr lang="en-GB" altLang="en-US" sz="2000" dirty="0"/>
              <a:t>, </a:t>
            </a:r>
            <a:r>
              <a:rPr lang="da-DK" altLang="en-US" sz="2000" dirty="0" err="1"/>
              <a:t>Sweden</a:t>
            </a:r>
            <a:endParaRPr lang="nl-NL" altLang="da-DK" sz="2000" dirty="0"/>
          </a:p>
          <a:p>
            <a:pPr algn="ctr" eaLnBrk="1" hangingPunct="1"/>
            <a:r>
              <a:rPr lang="da-DK" altLang="da-DK" sz="2000" dirty="0"/>
              <a:t>Manager, Dr. Anne Deacon Juhl, </a:t>
            </a:r>
            <a:r>
              <a:rPr lang="da-DK" altLang="da-DK" sz="2000" dirty="0" err="1"/>
              <a:t>Aluconsult</a:t>
            </a:r>
            <a:r>
              <a:rPr lang="da-DK" altLang="da-DK" sz="2000" dirty="0"/>
              <a:t>, Denmark</a:t>
            </a:r>
          </a:p>
          <a:p>
            <a:pPr algn="ctr" eaLnBrk="1" hangingPunct="1"/>
            <a:endParaRPr lang="en-US" altLang="da-DK" sz="2000" dirty="0"/>
          </a:p>
          <a:p>
            <a:pPr algn="ctr" eaLnBrk="1" hangingPunct="1"/>
            <a:r>
              <a:rPr lang="en-US" altLang="da-DK" sz="2000" b="1" dirty="0"/>
              <a:t>Chairman</a:t>
            </a:r>
            <a:r>
              <a:rPr lang="en-US" altLang="da-DK" sz="2000" dirty="0"/>
              <a:t>:</a:t>
            </a:r>
          </a:p>
          <a:p>
            <a:pPr algn="ctr" eaLnBrk="1" hangingPunct="1"/>
            <a:r>
              <a:rPr lang="en-US" altLang="da-DK" sz="2000" dirty="0"/>
              <a:t>Dr. </a:t>
            </a:r>
            <a:r>
              <a:rPr lang="en-US" altLang="da-DK" sz="2000" dirty="0" err="1"/>
              <a:t>Sankhya</a:t>
            </a:r>
            <a:r>
              <a:rPr lang="en-US" altLang="da-DK" sz="2000" dirty="0"/>
              <a:t> Mohanty, Senior Researcher, DTU-Construct</a:t>
            </a:r>
          </a:p>
          <a:p>
            <a:pPr algn="ctr" eaLnBrk="1" hangingPunct="1"/>
            <a:endParaRPr lang="en-US" altLang="da-DK" sz="2000" dirty="0"/>
          </a:p>
          <a:p>
            <a:pPr algn="ctr" eaLnBrk="1" hangingPunct="1"/>
            <a:r>
              <a:rPr lang="en-US" altLang="da-DK" sz="2000" dirty="0"/>
              <a:t>A copy of the PhD thesis is available for reading at the department</a:t>
            </a:r>
          </a:p>
          <a:p>
            <a:pPr algn="ctr" eaLnBrk="1" hangingPunct="1"/>
            <a:endParaRPr lang="en-US" altLang="da-DK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4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4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2533</TotalTime>
  <Words>119</Words>
  <Application>Microsoft Office PowerPoint</Application>
  <PresentationFormat>Brugerdefineret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2" baseType="lpstr">
      <vt:lpstr>Standarddesign</vt:lpstr>
      <vt:lpstr>PhD Defence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edbdb</dc:creator>
  <cp:lastModifiedBy>Gitte Salomon</cp:lastModifiedBy>
  <cp:revision>79</cp:revision>
  <cp:lastPrinted>2022-10-03T11:37:17Z</cp:lastPrinted>
  <dcterms:created xsi:type="dcterms:W3CDTF">2008-02-05T10:36:54Z</dcterms:created>
  <dcterms:modified xsi:type="dcterms:W3CDTF">2022-10-05T09:47:22Z</dcterms:modified>
</cp:coreProperties>
</file>