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5"/>
  </p:sldMasterIdLst>
  <p:notesMasterIdLst>
    <p:notesMasterId r:id="rId24"/>
  </p:notesMasterIdLst>
  <p:handoutMasterIdLst>
    <p:handoutMasterId r:id="rId25"/>
  </p:handoutMasterIdLst>
  <p:sldIdLst>
    <p:sldId id="263" r:id="rId16"/>
    <p:sldId id="264" r:id="rId17"/>
    <p:sldId id="265" r:id="rId18"/>
    <p:sldId id="266" r:id="rId19"/>
    <p:sldId id="267" r:id="rId20"/>
    <p:sldId id="268" r:id="rId21"/>
    <p:sldId id="269" r:id="rId22"/>
    <p:sldId id="270" r:id="rId23"/>
  </p:sldIdLst>
  <p:sldSz cx="12190413" cy="6858000"/>
  <p:notesSz cx="6858000" cy="9144000"/>
  <p:custDataLst>
    <p:tags r:id="rId26"/>
  </p:custDataLst>
  <p:defaultTextStyle>
    <a:defPPr>
      <a:defRPr lang="da-DK"/>
    </a:defPPr>
    <a:lvl1pPr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1pPr>
    <a:lvl2pPr marL="4572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2pPr>
    <a:lvl3pPr marL="9144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3pPr>
    <a:lvl4pPr marL="13716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4pPr>
    <a:lvl5pPr marL="18288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5pPr>
    <a:lvl6pPr marL="2286000" algn="l" defTabSz="914400" rtl="0" eaLnBrk="1" latinLnBrk="0" hangingPunct="1">
      <a:defRPr sz="1600" kern="1200">
        <a:solidFill>
          <a:schemeClr val="tx1"/>
        </a:solidFill>
        <a:latin typeface="Verdana" pitchFamily="34" charset="0"/>
        <a:ea typeface="ＭＳ Ｐゴシック" pitchFamily="-80" charset="-128"/>
        <a:cs typeface="+mn-cs"/>
      </a:defRPr>
    </a:lvl6pPr>
    <a:lvl7pPr marL="2743200" algn="l" defTabSz="914400" rtl="0" eaLnBrk="1" latinLnBrk="0" hangingPunct="1">
      <a:defRPr sz="1600" kern="1200">
        <a:solidFill>
          <a:schemeClr val="tx1"/>
        </a:solidFill>
        <a:latin typeface="Verdana" pitchFamily="34" charset="0"/>
        <a:ea typeface="ＭＳ Ｐゴシック" pitchFamily="-80" charset="-128"/>
        <a:cs typeface="+mn-cs"/>
      </a:defRPr>
    </a:lvl7pPr>
    <a:lvl8pPr marL="3200400" algn="l" defTabSz="914400" rtl="0" eaLnBrk="1" latinLnBrk="0" hangingPunct="1">
      <a:defRPr sz="1600" kern="1200">
        <a:solidFill>
          <a:schemeClr val="tx1"/>
        </a:solidFill>
        <a:latin typeface="Verdana" pitchFamily="34" charset="0"/>
        <a:ea typeface="ＭＳ Ｐゴシック" pitchFamily="-80" charset="-128"/>
        <a:cs typeface="+mn-cs"/>
      </a:defRPr>
    </a:lvl8pPr>
    <a:lvl9pPr marL="3657600" algn="l" defTabSz="914400" rtl="0" eaLnBrk="1" latinLnBrk="0" hangingPunct="1">
      <a:defRPr sz="1600" kern="1200">
        <a:solidFill>
          <a:schemeClr val="tx1"/>
        </a:solidFill>
        <a:latin typeface="Verdana" pitchFamily="34" charset="0"/>
        <a:ea typeface="ＭＳ Ｐゴシック" pitchFamily="-8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90000"/>
    <a:srgbClr val="000000"/>
    <a:srgbClr val="FFCC00"/>
    <a:srgbClr val="FF6600"/>
    <a:srgbClr val="FF0000"/>
    <a:srgbClr val="FF0099"/>
    <a:srgbClr val="CC3399"/>
    <a:srgbClr val="660066"/>
    <a:srgbClr val="66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08" autoAdjust="0"/>
    <p:restoredTop sz="96723" autoAdjust="0"/>
  </p:normalViewPr>
  <p:slideViewPr>
    <p:cSldViewPr showGuides="1">
      <p:cViewPr varScale="1">
        <p:scale>
          <a:sx n="126" d="100"/>
          <a:sy n="126" d="100"/>
        </p:scale>
        <p:origin x="448" y="84"/>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 Target="slides/slide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6.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slideMaster" Target="slideMasters/slideMaster1.xml"/><Relationship Id="rId23" Type="http://schemas.openxmlformats.org/officeDocument/2006/relationships/slide" Target="slides/slide8.xml"/><Relationship Id="rId28" Type="http://schemas.openxmlformats.org/officeDocument/2006/relationships/viewProps" Target="viewProps.xml"/><Relationship Id="rId10" Type="http://schemas.openxmlformats.org/officeDocument/2006/relationships/customXml" Target="../customXml/item10.xml"/><Relationship Id="rId19"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endParaRPr lang="da-DK" dirty="0">
              <a:latin typeface="Arial" panose="020B0604020202020204" pitchFamily="34" charset="0"/>
            </a:endParaRPr>
          </a:p>
        </p:txBody>
      </p:sp>
      <p:sp>
        <p:nvSpPr>
          <p:cNvPr id="634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endParaRPr lang="da-DK" dirty="0">
              <a:latin typeface="Arial" panose="020B0604020202020204" pitchFamily="34" charset="0"/>
            </a:endParaRPr>
          </a:p>
        </p:txBody>
      </p:sp>
      <p:sp>
        <p:nvSpPr>
          <p:cNvPr id="634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endParaRPr lang="da-DK" dirty="0">
              <a:latin typeface="Arial" panose="020B0604020202020204" pitchFamily="34" charset="0"/>
            </a:endParaRPr>
          </a:p>
        </p:txBody>
      </p:sp>
      <p:sp>
        <p:nvSpPr>
          <p:cNvPr id="634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fld id="{491ECFBD-4A0D-4BCF-98A8-E205F44719BF}" type="slidenum">
              <a:rPr lang="da-DK" smtClean="0">
                <a:latin typeface="Arial" panose="020B0604020202020204" pitchFamily="34" charset="0"/>
              </a:rPr>
              <a:pPr/>
              <a:t>‹#›</a:t>
            </a:fld>
            <a:endParaRPr lang="da-DK" dirty="0">
              <a:latin typeface="Arial" panose="020B0604020202020204" pitchFamily="34" charset="0"/>
            </a:endParaRPr>
          </a:p>
        </p:txBody>
      </p:sp>
    </p:spTree>
    <p:extLst>
      <p:ext uri="{BB962C8B-B14F-4D97-AF65-F5344CB8AC3E}">
        <p14:creationId xmlns:p14="http://schemas.microsoft.com/office/powerpoint/2010/main" val="1372809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defRPr sz="1200">
                <a:latin typeface="Arial" panose="020B0604020202020204" pitchFamily="34" charset="0"/>
              </a:defRPr>
            </a:lvl1pPr>
          </a:lstStyle>
          <a:p>
            <a:endParaRPr lang="da-DK" dirty="0"/>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Arial" panose="020B0604020202020204" pitchFamily="34" charset="0"/>
              </a:defRPr>
            </a:lvl1pPr>
          </a:lstStyle>
          <a:p>
            <a:endParaRPr lang="da-DK" dirty="0"/>
          </a:p>
        </p:txBody>
      </p:sp>
      <p:sp>
        <p:nvSpPr>
          <p:cNvPr id="3076"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spcBef>
                <a:spcPct val="0"/>
              </a:spcBef>
              <a:defRPr sz="1200">
                <a:latin typeface="Arial" panose="020B0604020202020204" pitchFamily="34" charset="0"/>
              </a:defRPr>
            </a:lvl1pPr>
          </a:lstStyle>
          <a:p>
            <a:endParaRPr lang="da-DK"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Arial" panose="020B0604020202020204" pitchFamily="34" charset="0"/>
              </a:defRPr>
            </a:lvl1pPr>
          </a:lstStyle>
          <a:p>
            <a:fld id="{C734BB09-483B-4C4B-A5A4-C02A22055B01}" type="slidenum">
              <a:rPr lang="da-DK" smtClean="0"/>
              <a:pPr/>
              <a:t>‹#›</a:t>
            </a:fld>
            <a:endParaRPr lang="da-DK" dirty="0"/>
          </a:p>
        </p:txBody>
      </p:sp>
    </p:spTree>
    <p:extLst>
      <p:ext uri="{BB962C8B-B14F-4D97-AF65-F5344CB8AC3E}">
        <p14:creationId xmlns:p14="http://schemas.microsoft.com/office/powerpoint/2010/main" val="12778360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A">
    <p:bg>
      <p:bgPr>
        <a:solidFill>
          <a:schemeClr val="accent1"/>
        </a:solidFill>
        <a:effectLst/>
      </p:bgPr>
    </p:bg>
    <p:spTree>
      <p:nvGrpSpPr>
        <p:cNvPr id="1" name=""/>
        <p:cNvGrpSpPr/>
        <p:nvPr/>
      </p:nvGrpSpPr>
      <p:grpSpPr>
        <a:xfrm>
          <a:off x="0" y="0"/>
          <a:ext cx="0" cy="0"/>
          <a:chOff x="0" y="0"/>
          <a:chExt cx="0" cy="0"/>
        </a:xfrm>
      </p:grpSpPr>
      <p:sp>
        <p:nvSpPr>
          <p:cNvPr id="2" name="Background"/>
          <p:cNvSpPr/>
          <p:nvPr userDrawn="1"/>
        </p:nvSpPr>
        <p:spPr bwMode="auto">
          <a:xfrm>
            <a:off x="0" y="0"/>
            <a:ext cx="0" cy="0"/>
          </a:xfrm>
          <a:prstGeom prst="rect">
            <a:avLst/>
          </a:prstGeom>
          <a:solidFill>
            <a:srgbClr val="990000"/>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panose="020B0604020202020204" pitchFamily="34" charset="0"/>
              <a:ea typeface="ＭＳ Ｐゴシック" pitchFamily="-80" charset="-128"/>
            </a:endParaRPr>
          </a:p>
        </p:txBody>
      </p:sp>
      <p:sp>
        <p:nvSpPr>
          <p:cNvPr id="11" name="Logo white">
            <a:extLst>
              <a:ext uri="{FF2B5EF4-FFF2-40B4-BE49-F238E27FC236}">
                <a16:creationId xmlns:a16="http://schemas.microsoft.com/office/drawing/2014/main" id="{275A6477-FE3A-4D40-B1FE-E46C11E344A5}"/>
              </a:ext>
            </a:extLst>
          </p:cNvPr>
          <p:cNvSpPr>
            <a:spLocks noChangeAspect="1"/>
          </p:cNvSpPr>
          <p:nvPr userDrawn="1">
            <p:custDataLst>
              <p:tags r:id="rId1"/>
            </p:custDataLst>
          </p:nvPr>
        </p:nvSpPr>
        <p:spPr bwMode="auto">
          <a:xfrm>
            <a:off x="252000" y="252000"/>
            <a:ext cx="419611" cy="612000"/>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dirty="0"/>
          </a:p>
        </p:txBody>
      </p:sp>
      <p:sp>
        <p:nvSpPr>
          <p:cNvPr id="114690" name="Rectangle 2"/>
          <p:cNvSpPr>
            <a:spLocks noGrp="1" noChangeArrowheads="1"/>
          </p:cNvSpPr>
          <p:nvPr>
            <p:ph type="ctrTitle"/>
          </p:nvPr>
        </p:nvSpPr>
        <p:spPr>
          <a:xfrm>
            <a:off x="249859" y="3545117"/>
            <a:ext cx="10840028" cy="2706458"/>
          </a:xfrm>
        </p:spPr>
        <p:txBody>
          <a:bodyPr anchor="t" anchorCtr="0"/>
          <a:lstStyle>
            <a:lvl1pPr>
              <a:lnSpc>
                <a:spcPct val="93000"/>
              </a:lnSpc>
              <a:defRPr sz="8000">
                <a:solidFill>
                  <a:schemeClr val="bg1"/>
                </a:solidFill>
              </a:defRPr>
            </a:lvl1pPr>
          </a:lstStyle>
          <a:p>
            <a:pPr lvl="0"/>
            <a:r>
              <a:rPr lang="en-US" noProof="0" smtClean="0"/>
              <a:t>Click to edit Master title style</a:t>
            </a:r>
            <a:endParaRPr lang="en-GB" noProof="0" dirty="0"/>
          </a:p>
        </p:txBody>
      </p:sp>
      <p:sp>
        <p:nvSpPr>
          <p:cNvPr id="114691" name="Rectangle 3"/>
          <p:cNvSpPr>
            <a:spLocks noGrp="1" noChangeArrowheads="1"/>
          </p:cNvSpPr>
          <p:nvPr>
            <p:ph type="subTitle" idx="1"/>
          </p:nvPr>
        </p:nvSpPr>
        <p:spPr>
          <a:xfrm>
            <a:off x="247072" y="1704975"/>
            <a:ext cx="10840028" cy="1660654"/>
          </a:xfrm>
        </p:spPr>
        <p:txBody>
          <a:bodyPr anchor="b" anchorCtr="0"/>
          <a:lstStyle>
            <a:lvl1pPr marL="0" indent="0">
              <a:lnSpc>
                <a:spcPct val="110000"/>
              </a:lnSpc>
              <a:spcBef>
                <a:spcPts val="0"/>
              </a:spcBef>
              <a:buFontTx/>
              <a:buNone/>
              <a:defRPr sz="3000">
                <a:solidFill>
                  <a:schemeClr val="bg1"/>
                </a:solidFill>
              </a:defRPr>
            </a:lvl1pPr>
          </a:lstStyle>
          <a:p>
            <a:pPr lvl="0"/>
            <a:r>
              <a:rPr lang="en-US" noProof="0" smtClean="0"/>
              <a:t>Click to edit Master subtitle style</a:t>
            </a:r>
            <a:endParaRPr lang="en-GB" noProof="0" dirty="0"/>
          </a:p>
        </p:txBody>
      </p:sp>
      <p:sp>
        <p:nvSpPr>
          <p:cNvPr id="3" name="Footer Placeholder 2">
            <a:extLst>
              <a:ext uri="{FF2B5EF4-FFF2-40B4-BE49-F238E27FC236}">
                <a16:creationId xmlns:a16="http://schemas.microsoft.com/office/drawing/2014/main" id="{F2117C6C-7BC3-4888-BC29-FAB17565D119}"/>
              </a:ext>
            </a:extLst>
          </p:cNvPr>
          <p:cNvSpPr>
            <a:spLocks noGrp="1"/>
          </p:cNvSpPr>
          <p:nvPr>
            <p:ph type="ftr" sz="quarter" idx="16"/>
          </p:nvPr>
        </p:nvSpPr>
        <p:spPr/>
        <p:txBody>
          <a:bodyPr/>
          <a:lstStyle>
            <a:lvl1pPr>
              <a:defRPr>
                <a:noFill/>
              </a:defRPr>
            </a:lvl1pPr>
          </a:lstStyle>
          <a:p>
            <a:endParaRPr lang="en-GB" dirty="0"/>
          </a:p>
        </p:txBody>
      </p:sp>
      <p:sp>
        <p:nvSpPr>
          <p:cNvPr id="4" name="Slide Number Placeholder 3">
            <a:extLst>
              <a:ext uri="{FF2B5EF4-FFF2-40B4-BE49-F238E27FC236}">
                <a16:creationId xmlns:a16="http://schemas.microsoft.com/office/drawing/2014/main" id="{E77E4668-D07F-4B96-9755-175402734855}"/>
              </a:ext>
            </a:extLst>
          </p:cNvPr>
          <p:cNvSpPr>
            <a:spLocks noGrp="1"/>
          </p:cNvSpPr>
          <p:nvPr>
            <p:ph type="sldNum" sz="quarter" idx="17"/>
          </p:nvPr>
        </p:nvSpPr>
        <p:spPr/>
        <p:txBody>
          <a:bodyPr/>
          <a:lstStyle>
            <a:lvl1pPr>
              <a:defRPr>
                <a:solidFill>
                  <a:schemeClr val="bg1"/>
                </a:solidFill>
              </a:defRPr>
            </a:lvl1p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32272145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56" userDrawn="1">
          <p15:clr>
            <a:srgbClr val="F26B43"/>
          </p15:clr>
        </p15:guide>
        <p15:guide id="2" pos="6984" userDrawn="1">
          <p15:clr>
            <a:srgbClr val="F26B43"/>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ront/Pause A ">
    <p:spTree>
      <p:nvGrpSpPr>
        <p:cNvPr id="1" name=""/>
        <p:cNvGrpSpPr/>
        <p:nvPr/>
      </p:nvGrpSpPr>
      <p:grpSpPr>
        <a:xfrm>
          <a:off x="0" y="0"/>
          <a:ext cx="0" cy="0"/>
          <a:chOff x="0" y="0"/>
          <a:chExt cx="0" cy="0"/>
        </a:xfrm>
      </p:grpSpPr>
      <p:sp>
        <p:nvSpPr>
          <p:cNvPr id="9" name="Background">
            <a:extLst>
              <a:ext uri="{FF2B5EF4-FFF2-40B4-BE49-F238E27FC236}">
                <a16:creationId xmlns:a16="http://schemas.microsoft.com/office/drawing/2014/main" id="{AF9D3C51-A276-4E1F-B6B6-FD6A4E17EE28}"/>
              </a:ext>
            </a:extLst>
          </p:cNvPr>
          <p:cNvSpPr/>
          <p:nvPr userDrawn="1"/>
        </p:nvSpPr>
        <p:spPr bwMode="auto">
          <a:xfrm>
            <a:off x="0" y="0"/>
            <a:ext cx="12193200" cy="68616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panose="020B0604020202020204" pitchFamily="34" charset="0"/>
              <a:ea typeface="ＭＳ Ｐゴシック" pitchFamily="-80" charset="-128"/>
            </a:endParaRPr>
          </a:p>
        </p:txBody>
      </p:sp>
      <p:sp>
        <p:nvSpPr>
          <p:cNvPr id="4" name="Date Placeholder 2">
            <a:extLst>
              <a:ext uri="{FF2B5EF4-FFF2-40B4-BE49-F238E27FC236}">
                <a16:creationId xmlns:a16="http://schemas.microsoft.com/office/drawing/2014/main" id="{C9776080-6230-4AB8-AB28-4D6744DD01F9}"/>
              </a:ext>
            </a:extLst>
          </p:cNvPr>
          <p:cNvSpPr>
            <a:spLocks noGrp="1"/>
          </p:cNvSpPr>
          <p:nvPr>
            <p:ph type="dt" sz="half" idx="10"/>
          </p:nvPr>
        </p:nvSpPr>
        <p:spPr>
          <a:xfrm>
            <a:off x="0" y="6912000"/>
            <a:ext cx="0" cy="0"/>
          </a:xfrm>
          <a:prstGeom prst="rect">
            <a:avLst/>
          </a:prstGeom>
        </p:spPr>
        <p:txBody>
          <a:bodyPr/>
          <a:lstStyle>
            <a:lvl1pPr>
              <a:defRPr>
                <a:noFill/>
              </a:defRPr>
            </a:lvl1pPr>
          </a:lstStyle>
          <a:p>
            <a:endParaRPr lang="en-GB" dirty="0"/>
          </a:p>
        </p:txBody>
      </p:sp>
      <p:sp>
        <p:nvSpPr>
          <p:cNvPr id="5" name="Footer Placeholder 3">
            <a:extLst>
              <a:ext uri="{FF2B5EF4-FFF2-40B4-BE49-F238E27FC236}">
                <a16:creationId xmlns:a16="http://schemas.microsoft.com/office/drawing/2014/main" id="{2B7FFAE6-D148-4A15-9DFC-7D71B82020C9}"/>
              </a:ext>
            </a:extLst>
          </p:cNvPr>
          <p:cNvSpPr>
            <a:spLocks noGrp="1"/>
          </p:cNvSpPr>
          <p:nvPr>
            <p:ph type="ftr" sz="quarter" idx="11"/>
          </p:nvPr>
        </p:nvSpPr>
        <p:spPr>
          <a:xfrm>
            <a:off x="0" y="6912000"/>
            <a:ext cx="0" cy="0"/>
          </a:xfrm>
        </p:spPr>
        <p:txBody>
          <a:bodyPr/>
          <a:lstStyle>
            <a:lvl1pPr>
              <a:defRPr>
                <a:noFill/>
              </a:defRPr>
            </a:lvl1pPr>
          </a:lstStyle>
          <a:p>
            <a:endParaRPr lang="en-GB" dirty="0"/>
          </a:p>
        </p:txBody>
      </p:sp>
      <p:sp>
        <p:nvSpPr>
          <p:cNvPr id="6" name="Slide Number Placeholder 4">
            <a:extLst>
              <a:ext uri="{FF2B5EF4-FFF2-40B4-BE49-F238E27FC236}">
                <a16:creationId xmlns:a16="http://schemas.microsoft.com/office/drawing/2014/main" id="{3125B57E-AFC7-4517-B327-461DB01D2867}"/>
              </a:ext>
            </a:extLst>
          </p:cNvPr>
          <p:cNvSpPr>
            <a:spLocks noGrp="1"/>
          </p:cNvSpPr>
          <p:nvPr>
            <p:ph type="sldNum" sz="quarter" idx="12"/>
          </p:nvPr>
        </p:nvSpPr>
        <p:spPr>
          <a:xfrm flipV="1">
            <a:off x="0" y="6912000"/>
            <a:ext cx="0" cy="0"/>
          </a:xfrm>
        </p:spPr>
        <p:txBody>
          <a:bodyPr/>
          <a:lstStyle>
            <a:lvl1pPr>
              <a:defRPr>
                <a:noFill/>
              </a:defRPr>
            </a:lvl1pPr>
          </a:lstStyle>
          <a:p>
            <a:fld id="{24C8C45C-947F-4981-8B3F-4F32E973C901}" type="slidenum">
              <a:rPr lang="en-GB" smtClean="0"/>
              <a:pPr/>
              <a:t>‹#›</a:t>
            </a:fld>
            <a:endParaRPr lang="en-GB" dirty="0"/>
          </a:p>
        </p:txBody>
      </p:sp>
      <p:sp>
        <p:nvSpPr>
          <p:cNvPr id="10" name="Logo color">
            <a:extLst>
              <a:ext uri="{FF2B5EF4-FFF2-40B4-BE49-F238E27FC236}">
                <a16:creationId xmlns:a16="http://schemas.microsoft.com/office/drawing/2014/main" id="{B0EE486B-843B-49D6-90AE-5093AB56E30F}"/>
              </a:ext>
            </a:extLst>
          </p:cNvPr>
          <p:cNvSpPr>
            <a:spLocks noChangeAspect="1"/>
          </p:cNvSpPr>
          <p:nvPr userDrawn="1">
            <p:custDataLst>
              <p:tags r:id="rId1"/>
            </p:custDataLst>
          </p:nvPr>
        </p:nvSpPr>
        <p:spPr bwMode="auto">
          <a:xfrm>
            <a:off x="4870539" y="1651373"/>
            <a:ext cx="2388323" cy="3483354"/>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dirty="0"/>
          </a:p>
        </p:txBody>
      </p:sp>
    </p:spTree>
    <p:extLst>
      <p:ext uri="{BB962C8B-B14F-4D97-AF65-F5344CB8AC3E}">
        <p14:creationId xmlns:p14="http://schemas.microsoft.com/office/powerpoint/2010/main" val="232178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ront/Pause B">
    <p:bg>
      <p:bgRef idx="1001">
        <a:schemeClr val="bg1"/>
      </p:bgRef>
    </p:bg>
    <p:spTree>
      <p:nvGrpSpPr>
        <p:cNvPr id="1" name=""/>
        <p:cNvGrpSpPr/>
        <p:nvPr/>
      </p:nvGrpSpPr>
      <p:grpSpPr>
        <a:xfrm>
          <a:off x="0" y="0"/>
          <a:ext cx="0" cy="0"/>
          <a:chOff x="0" y="0"/>
          <a:chExt cx="0" cy="0"/>
        </a:xfrm>
      </p:grpSpPr>
      <p:sp>
        <p:nvSpPr>
          <p:cNvPr id="10" name="Background">
            <a:extLst>
              <a:ext uri="{FF2B5EF4-FFF2-40B4-BE49-F238E27FC236}">
                <a16:creationId xmlns:a16="http://schemas.microsoft.com/office/drawing/2014/main" id="{A3420087-96DF-432F-B192-585D42BF6A4E}"/>
              </a:ext>
            </a:extLst>
          </p:cNvPr>
          <p:cNvSpPr/>
          <p:nvPr userDrawn="1"/>
        </p:nvSpPr>
        <p:spPr bwMode="auto">
          <a:xfrm>
            <a:off x="0" y="0"/>
            <a:ext cx="12193200" cy="6861600"/>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panose="020B0604020202020204" pitchFamily="34" charset="0"/>
              <a:ea typeface="ＭＳ Ｐゴシック" pitchFamily="-80" charset="-128"/>
            </a:endParaRPr>
          </a:p>
        </p:txBody>
      </p:sp>
      <p:sp>
        <p:nvSpPr>
          <p:cNvPr id="13" name="Logo color">
            <a:extLst>
              <a:ext uri="{FF2B5EF4-FFF2-40B4-BE49-F238E27FC236}">
                <a16:creationId xmlns:a16="http://schemas.microsoft.com/office/drawing/2014/main" id="{09BBEE10-6A59-474F-B766-7643F97F869F}"/>
              </a:ext>
            </a:extLst>
          </p:cNvPr>
          <p:cNvSpPr>
            <a:spLocks noChangeAspect="1"/>
          </p:cNvSpPr>
          <p:nvPr userDrawn="1">
            <p:custDataLst>
              <p:tags r:id="rId1"/>
            </p:custDataLst>
          </p:nvPr>
        </p:nvSpPr>
        <p:spPr bwMode="auto">
          <a:xfrm>
            <a:off x="4870539" y="1651373"/>
            <a:ext cx="2388323" cy="3483354"/>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990000"/>
          </a:solidFill>
          <a:ln>
            <a:noFill/>
          </a:ln>
        </p:spPr>
        <p:txBody>
          <a:bodyPr vert="horz" wrap="square" lIns="91440" tIns="45720" rIns="91440" bIns="45720" numCol="1" anchor="t" anchorCtr="0" compatLnSpc="1">
            <a:prstTxWarp prst="textNoShape">
              <a:avLst/>
            </a:prstTxWarp>
            <a:noAutofit/>
          </a:bodyPr>
          <a:lstStyle/>
          <a:p>
            <a:endParaRPr lang="en-GB" dirty="0"/>
          </a:p>
        </p:txBody>
      </p:sp>
      <p:sp>
        <p:nvSpPr>
          <p:cNvPr id="6" name="Date Placeholder 2">
            <a:extLst>
              <a:ext uri="{FF2B5EF4-FFF2-40B4-BE49-F238E27FC236}">
                <a16:creationId xmlns:a16="http://schemas.microsoft.com/office/drawing/2014/main" id="{AF062B26-8169-4B93-8FD8-CFDB0855A961}"/>
              </a:ext>
            </a:extLst>
          </p:cNvPr>
          <p:cNvSpPr>
            <a:spLocks noGrp="1"/>
          </p:cNvSpPr>
          <p:nvPr>
            <p:ph type="dt" sz="half" idx="10"/>
          </p:nvPr>
        </p:nvSpPr>
        <p:spPr>
          <a:xfrm>
            <a:off x="0" y="6912000"/>
            <a:ext cx="0" cy="0"/>
          </a:xfrm>
          <a:prstGeom prst="rect">
            <a:avLst/>
          </a:prstGeom>
        </p:spPr>
        <p:txBody>
          <a:bodyPr/>
          <a:lstStyle>
            <a:lvl1pPr>
              <a:defRPr>
                <a:noFill/>
              </a:defRPr>
            </a:lvl1pPr>
          </a:lstStyle>
          <a:p>
            <a:endParaRPr lang="en-GB" dirty="0"/>
          </a:p>
        </p:txBody>
      </p:sp>
      <p:sp>
        <p:nvSpPr>
          <p:cNvPr id="7" name="Footer Placeholder 3">
            <a:extLst>
              <a:ext uri="{FF2B5EF4-FFF2-40B4-BE49-F238E27FC236}">
                <a16:creationId xmlns:a16="http://schemas.microsoft.com/office/drawing/2014/main" id="{CA59923C-6F09-424E-AF1E-AC62326A9B2B}"/>
              </a:ext>
            </a:extLst>
          </p:cNvPr>
          <p:cNvSpPr>
            <a:spLocks noGrp="1"/>
          </p:cNvSpPr>
          <p:nvPr>
            <p:ph type="ftr" sz="quarter" idx="11"/>
          </p:nvPr>
        </p:nvSpPr>
        <p:spPr>
          <a:xfrm>
            <a:off x="0" y="6912000"/>
            <a:ext cx="0" cy="0"/>
          </a:xfrm>
        </p:spPr>
        <p:txBody>
          <a:bodyPr/>
          <a:lstStyle>
            <a:lvl1pPr>
              <a:defRPr>
                <a:noFill/>
              </a:defRPr>
            </a:lvl1pPr>
          </a:lstStyle>
          <a:p>
            <a:endParaRPr lang="en-GB" dirty="0"/>
          </a:p>
        </p:txBody>
      </p:sp>
      <p:sp>
        <p:nvSpPr>
          <p:cNvPr id="9" name="Slide Number Placeholder 4">
            <a:extLst>
              <a:ext uri="{FF2B5EF4-FFF2-40B4-BE49-F238E27FC236}">
                <a16:creationId xmlns:a16="http://schemas.microsoft.com/office/drawing/2014/main" id="{4C299FA2-BF46-4410-B2CD-E3C80B7A9893}"/>
              </a:ext>
            </a:extLst>
          </p:cNvPr>
          <p:cNvSpPr>
            <a:spLocks noGrp="1"/>
          </p:cNvSpPr>
          <p:nvPr>
            <p:ph type="sldNum" sz="quarter" idx="12"/>
          </p:nvPr>
        </p:nvSpPr>
        <p:spPr>
          <a:xfrm flipV="1">
            <a:off x="0" y="6912000"/>
            <a:ext cx="0" cy="0"/>
          </a:xfrm>
        </p:spPr>
        <p:txBody>
          <a:bodyPr/>
          <a:lstStyle>
            <a:lvl1pPr>
              <a:defRPr>
                <a:noFill/>
              </a:defRPr>
            </a:lvl1pPr>
          </a:lstStyle>
          <a:p>
            <a:fld id="{24C8C45C-947F-4981-8B3F-4F32E973C901}" type="slidenum">
              <a:rPr lang="en-GB" smtClean="0"/>
              <a:pPr/>
              <a:t>‹#›</a:t>
            </a:fld>
            <a:endParaRPr lang="en-GB" dirty="0"/>
          </a:p>
        </p:txBody>
      </p:sp>
      <p:sp>
        <p:nvSpPr>
          <p:cNvPr id="11" name="Bottom bar">
            <a:extLst>
              <a:ext uri="{FF2B5EF4-FFF2-40B4-BE49-F238E27FC236}">
                <a16:creationId xmlns:a16="http://schemas.microsoft.com/office/drawing/2014/main" id="{495865CE-5BE9-4122-8AB8-48E534DD88F7}"/>
              </a:ext>
            </a:extLst>
          </p:cNvPr>
          <p:cNvSpPr/>
          <p:nvPr userDrawn="1"/>
        </p:nvSpPr>
        <p:spPr bwMode="auto">
          <a:xfrm>
            <a:off x="0" y="6541200"/>
            <a:ext cx="12193200" cy="3168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
        <p:nvSpPr>
          <p:cNvPr id="12" name="Top bar">
            <a:extLst>
              <a:ext uri="{FF2B5EF4-FFF2-40B4-BE49-F238E27FC236}">
                <a16:creationId xmlns:a16="http://schemas.microsoft.com/office/drawing/2014/main" id="{0D436479-94F3-475C-8F8D-D3CDC81793FD}"/>
              </a:ext>
            </a:extLst>
          </p:cNvPr>
          <p:cNvSpPr/>
          <p:nvPr userDrawn="1"/>
        </p:nvSpPr>
        <p:spPr bwMode="auto">
          <a:xfrm>
            <a:off x="0" y="0"/>
            <a:ext cx="12193200" cy="504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Tree>
    <p:extLst>
      <p:ext uri="{BB962C8B-B14F-4D97-AF65-F5344CB8AC3E}">
        <p14:creationId xmlns:p14="http://schemas.microsoft.com/office/powerpoint/2010/main" val="349637618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ont B">
    <p:bg>
      <p:bgRef idx="1001">
        <a:schemeClr val="bg1"/>
      </p:bgRef>
    </p:bg>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249859" y="3545117"/>
            <a:ext cx="10840028" cy="2706458"/>
          </a:xfrm>
        </p:spPr>
        <p:txBody>
          <a:bodyPr anchor="t" anchorCtr="0"/>
          <a:lstStyle>
            <a:lvl1pPr>
              <a:lnSpc>
                <a:spcPct val="93000"/>
              </a:lnSpc>
              <a:defRPr sz="8000">
                <a:solidFill>
                  <a:schemeClr val="tx1"/>
                </a:solidFill>
              </a:defRPr>
            </a:lvl1pPr>
          </a:lstStyle>
          <a:p>
            <a:pPr lvl="0"/>
            <a:r>
              <a:rPr lang="en-US" noProof="0" smtClean="0"/>
              <a:t>Click to edit Master title style</a:t>
            </a:r>
            <a:endParaRPr lang="en-GB" noProof="0" dirty="0"/>
          </a:p>
        </p:txBody>
      </p:sp>
      <p:sp>
        <p:nvSpPr>
          <p:cNvPr id="114691" name="Rectangle 3"/>
          <p:cNvSpPr>
            <a:spLocks noGrp="1" noChangeArrowheads="1"/>
          </p:cNvSpPr>
          <p:nvPr>
            <p:ph type="subTitle" idx="1"/>
          </p:nvPr>
        </p:nvSpPr>
        <p:spPr>
          <a:xfrm>
            <a:off x="247072" y="1704975"/>
            <a:ext cx="10840028" cy="1660654"/>
          </a:xfrm>
        </p:spPr>
        <p:txBody>
          <a:bodyPr anchor="b" anchorCtr="0"/>
          <a:lstStyle>
            <a:lvl1pPr marL="0" indent="0">
              <a:lnSpc>
                <a:spcPct val="110000"/>
              </a:lnSpc>
              <a:spcBef>
                <a:spcPts val="0"/>
              </a:spcBef>
              <a:buFontTx/>
              <a:buNone/>
              <a:defRPr sz="3000">
                <a:solidFill>
                  <a:schemeClr val="tx1"/>
                </a:solidFill>
              </a:defRPr>
            </a:lvl1pPr>
          </a:lstStyle>
          <a:p>
            <a:pPr lvl="0"/>
            <a:r>
              <a:rPr lang="en-US" noProof="0" smtClean="0"/>
              <a:t>Click to edit Master subtitle style</a:t>
            </a:r>
            <a:endParaRPr lang="en-GB" noProof="0" dirty="0"/>
          </a:p>
        </p:txBody>
      </p:sp>
      <p:sp>
        <p:nvSpPr>
          <p:cNvPr id="3" name="Footer Placeholder 2">
            <a:extLst>
              <a:ext uri="{FF2B5EF4-FFF2-40B4-BE49-F238E27FC236}">
                <a16:creationId xmlns:a16="http://schemas.microsoft.com/office/drawing/2014/main" id="{71346B4F-F02C-40EC-9B70-932B18214C6A}"/>
              </a:ext>
            </a:extLst>
          </p:cNvPr>
          <p:cNvSpPr>
            <a:spLocks noGrp="1"/>
          </p:cNvSpPr>
          <p:nvPr>
            <p:ph type="ftr" sz="quarter" idx="16"/>
          </p:nvPr>
        </p:nvSpPr>
        <p:spPr/>
        <p:txBody>
          <a:bodyPr/>
          <a:lstStyle/>
          <a:p>
            <a:endParaRPr lang="en-GB" dirty="0"/>
          </a:p>
        </p:txBody>
      </p:sp>
      <p:sp>
        <p:nvSpPr>
          <p:cNvPr id="4" name="Slide Number Placeholder 3">
            <a:extLst>
              <a:ext uri="{FF2B5EF4-FFF2-40B4-BE49-F238E27FC236}">
                <a16:creationId xmlns:a16="http://schemas.microsoft.com/office/drawing/2014/main" id="{FE67EB69-BB5A-407E-BF0A-1CB9B24506D8}"/>
              </a:ext>
            </a:extLst>
          </p:cNvPr>
          <p:cNvSpPr>
            <a:spLocks noGrp="1"/>
          </p:cNvSpPr>
          <p:nvPr>
            <p:ph type="sldNum" sz="quarter" idx="17"/>
          </p:nvPr>
        </p:nvSpPr>
        <p:spPr/>
        <p:txBody>
          <a:bodyPr/>
          <a:lstStyle>
            <a:lvl1pPr>
              <a:defRPr>
                <a:solidFill>
                  <a:schemeClr val="bg1"/>
                </a:solidFill>
              </a:defRPr>
            </a:lvl1p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22591931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56" userDrawn="1">
          <p15:clr>
            <a:srgbClr val="F26B43"/>
          </p15:clr>
        </p15:guide>
        <p15:guide id="2" pos="6984" userDrawn="1">
          <p15:clr>
            <a:srgbClr val="F26B43"/>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8A0E3C-0CE1-4BBF-A912-5A81BF3B7BCA}"/>
              </a:ext>
            </a:extLst>
          </p:cNvPr>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Footer Placeholder 1">
            <a:extLst>
              <a:ext uri="{FF2B5EF4-FFF2-40B4-BE49-F238E27FC236}">
                <a16:creationId xmlns:a16="http://schemas.microsoft.com/office/drawing/2014/main" id="{1FCA8860-CDAD-4F91-9292-2B11655C191E}"/>
              </a:ext>
            </a:extLst>
          </p:cNvPr>
          <p:cNvSpPr>
            <a:spLocks noGrp="1"/>
          </p:cNvSpPr>
          <p:nvPr>
            <p:ph type="ftr" sz="quarter" idx="10"/>
          </p:nvPr>
        </p:nvSpPr>
        <p:spPr/>
        <p:txBody>
          <a:bodyPr/>
          <a:lstStyle/>
          <a:p>
            <a:endParaRPr lang="en-GB" dirty="0"/>
          </a:p>
        </p:txBody>
      </p:sp>
      <p:sp>
        <p:nvSpPr>
          <p:cNvPr id="6" name="Slide Number Placeholder 5">
            <a:extLst>
              <a:ext uri="{FF2B5EF4-FFF2-40B4-BE49-F238E27FC236}">
                <a16:creationId xmlns:a16="http://schemas.microsoft.com/office/drawing/2014/main" id="{88C7A21B-9B48-4777-BF0D-9FB95719C2E7}"/>
              </a:ext>
            </a:extLst>
          </p:cNvPr>
          <p:cNvSpPr>
            <a:spLocks noGrp="1"/>
          </p:cNvSpPr>
          <p:nvPr>
            <p:ph type="sldNum" sz="quarter" idx="11"/>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187774059"/>
      </p:ext>
    </p:extLst>
  </p:cSld>
  <p:clrMapOvr>
    <a:masterClrMapping/>
  </p:clrMapOvr>
  <p:extLst>
    <p:ext uri="{DCECCB84-F9BA-43D5-87BE-67443E8EF086}">
      <p15:sldGuideLst xmlns:p15="http://schemas.microsoft.com/office/powerpoint/2012/main">
        <p15:guide id="1" pos="6984" userDrawn="1">
          <p15:clr>
            <a:srgbClr val="F26B43"/>
          </p15:clr>
        </p15:guide>
        <p15:guide id="2" pos="1117" userDrawn="1">
          <p15:clr>
            <a:srgbClr val="F26B43"/>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EB1D5E1-0C4E-4A74-BE37-26307F7E2821}"/>
              </a:ext>
            </a:extLst>
          </p:cNvPr>
          <p:cNvSpPr>
            <a:spLocks noGrp="1"/>
          </p:cNvSpPr>
          <p:nvPr>
            <p:ph type="title"/>
          </p:nvPr>
        </p:nvSpPr>
        <p:spPr>
          <a:xfrm>
            <a:off x="1774726" y="426127"/>
            <a:ext cx="9312374" cy="972716"/>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1774800" y="1706399"/>
            <a:ext cx="4410177" cy="4546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678001" y="1706399"/>
            <a:ext cx="4409100" cy="4546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Footer Placeholder 6">
            <a:extLst>
              <a:ext uri="{FF2B5EF4-FFF2-40B4-BE49-F238E27FC236}">
                <a16:creationId xmlns:a16="http://schemas.microsoft.com/office/drawing/2014/main" id="{02499420-B0E8-4C8A-8C00-E21262271ADD}"/>
              </a:ext>
            </a:extLst>
          </p:cNvPr>
          <p:cNvSpPr>
            <a:spLocks noGrp="1"/>
          </p:cNvSpPr>
          <p:nvPr>
            <p:ph type="ftr" sz="quarter" idx="10"/>
          </p:nvPr>
        </p:nvSpPr>
        <p:spPr/>
        <p:txBody>
          <a:bodyPr/>
          <a:lstStyle/>
          <a:p>
            <a:endParaRPr lang="en-GB" dirty="0"/>
          </a:p>
        </p:txBody>
      </p:sp>
      <p:sp>
        <p:nvSpPr>
          <p:cNvPr id="8" name="Slide Number Placeholder 7">
            <a:extLst>
              <a:ext uri="{FF2B5EF4-FFF2-40B4-BE49-F238E27FC236}">
                <a16:creationId xmlns:a16="http://schemas.microsoft.com/office/drawing/2014/main" id="{E3EE7F0E-E606-41AC-BBBF-B5AECB1112EB}"/>
              </a:ext>
            </a:extLst>
          </p:cNvPr>
          <p:cNvSpPr>
            <a:spLocks noGrp="1"/>
          </p:cNvSpPr>
          <p:nvPr>
            <p:ph type="sldNum" sz="quarter" idx="11"/>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131213533"/>
      </p:ext>
    </p:extLst>
  </p:cSld>
  <p:clrMapOvr>
    <a:masterClrMapping/>
  </p:clrMapOvr>
  <p:extLst>
    <p:ext uri="{DCECCB84-F9BA-43D5-87BE-67443E8EF086}">
      <p15:sldGuideLst xmlns:p15="http://schemas.microsoft.com/office/powerpoint/2012/main">
        <p15:guide id="1" pos="1118">
          <p15:clr>
            <a:srgbClr val="F26B43"/>
          </p15:clr>
        </p15:guide>
        <p15:guide id="2" pos="3896">
          <p15:clr>
            <a:srgbClr val="F26B43"/>
          </p15:clr>
        </p15:guide>
        <p15:guide id="3" pos="4205">
          <p15:clr>
            <a:srgbClr val="F26B43"/>
          </p15:clr>
        </p15:guide>
        <p15:guide id="4" pos="6984">
          <p15:clr>
            <a:srgbClr val="F26B43"/>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two picture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90A2595F-A737-4D92-946C-EC0BBF885334}"/>
              </a:ext>
            </a:extLst>
          </p:cNvPr>
          <p:cNvSpPr>
            <a:spLocks noGrp="1"/>
          </p:cNvSpPr>
          <p:nvPr>
            <p:ph type="title"/>
          </p:nvPr>
        </p:nvSpPr>
        <p:spPr>
          <a:xfrm>
            <a:off x="1774726" y="426127"/>
            <a:ext cx="6048672" cy="972716"/>
          </a:xfrm>
        </p:spPr>
        <p:txBody>
          <a:bodyPr/>
          <a:lstStyle/>
          <a:p>
            <a:r>
              <a:rPr lang="en-US" smtClean="0"/>
              <a:t>Click to edit Master title style</a:t>
            </a:r>
            <a:endParaRPr lang="en-GB" dirty="0"/>
          </a:p>
        </p:txBody>
      </p:sp>
      <p:sp>
        <p:nvSpPr>
          <p:cNvPr id="3" name="Content Placeholder 2"/>
          <p:cNvSpPr>
            <a:spLocks noGrp="1"/>
          </p:cNvSpPr>
          <p:nvPr>
            <p:ph idx="1"/>
          </p:nvPr>
        </p:nvSpPr>
        <p:spPr>
          <a:xfrm>
            <a:off x="1774726" y="1706328"/>
            <a:ext cx="6048672" cy="454557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Picture Placeholder 9">
            <a:extLst>
              <a:ext uri="{FF2B5EF4-FFF2-40B4-BE49-F238E27FC236}">
                <a16:creationId xmlns:a16="http://schemas.microsoft.com/office/drawing/2014/main" id="{565D29D0-EA4F-4318-8A82-6C2B200A712B}"/>
              </a:ext>
            </a:extLst>
          </p:cNvPr>
          <p:cNvSpPr>
            <a:spLocks noGrp="1"/>
          </p:cNvSpPr>
          <p:nvPr>
            <p:ph type="pic" sz="quarter" idx="13" hasCustomPrompt="1"/>
          </p:nvPr>
        </p:nvSpPr>
        <p:spPr>
          <a:xfrm>
            <a:off x="8331213" y="849734"/>
            <a:ext cx="3859200" cy="2505600"/>
          </a:xfrm>
        </p:spPr>
        <p:txBody>
          <a:bodyPr/>
          <a:lstStyle>
            <a:lvl1pPr marL="0" indent="0" algn="ctr">
              <a:buNone/>
              <a:defRPr sz="1200"/>
            </a:lvl1pPr>
          </a:lstStyle>
          <a:p>
            <a:r>
              <a:rPr lang="en-GB" dirty="0"/>
              <a:t>Click the placeholder and paste image via Skyfish icon</a:t>
            </a:r>
          </a:p>
        </p:txBody>
      </p:sp>
      <p:sp>
        <p:nvSpPr>
          <p:cNvPr id="12" name="Picture Placeholder 11">
            <a:extLst>
              <a:ext uri="{FF2B5EF4-FFF2-40B4-BE49-F238E27FC236}">
                <a16:creationId xmlns:a16="http://schemas.microsoft.com/office/drawing/2014/main" id="{25B8511D-E10E-40C3-82A6-3DCDC97CF6C2}"/>
              </a:ext>
            </a:extLst>
          </p:cNvPr>
          <p:cNvSpPr>
            <a:spLocks noGrp="1"/>
          </p:cNvSpPr>
          <p:nvPr>
            <p:ph type="pic" sz="quarter" idx="14" hasCustomPrompt="1"/>
          </p:nvPr>
        </p:nvSpPr>
        <p:spPr>
          <a:xfrm>
            <a:off x="8331213" y="3563718"/>
            <a:ext cx="3859200" cy="2505600"/>
          </a:xfrm>
        </p:spPr>
        <p:txBody>
          <a:bodyPr/>
          <a:lstStyle>
            <a:lvl1pPr marL="0" indent="0" algn="ctr">
              <a:buNone/>
              <a:defRPr sz="1200"/>
            </a:lvl1pPr>
          </a:lstStyle>
          <a:p>
            <a:r>
              <a:rPr lang="en-GB" dirty="0"/>
              <a:t>Click the placeholder and paste image via Skyfish icon</a:t>
            </a:r>
          </a:p>
          <a:p>
            <a:endParaRPr lang="en-GB" dirty="0"/>
          </a:p>
        </p:txBody>
      </p:sp>
      <p:sp>
        <p:nvSpPr>
          <p:cNvPr id="2" name="Footer Placeholder 1">
            <a:extLst>
              <a:ext uri="{FF2B5EF4-FFF2-40B4-BE49-F238E27FC236}">
                <a16:creationId xmlns:a16="http://schemas.microsoft.com/office/drawing/2014/main" id="{D2986237-C7E2-4498-82A4-361A340A6504}"/>
              </a:ext>
            </a:extLst>
          </p:cNvPr>
          <p:cNvSpPr>
            <a:spLocks noGrp="1"/>
          </p:cNvSpPr>
          <p:nvPr>
            <p:ph type="ftr" sz="quarter" idx="15"/>
          </p:nvPr>
        </p:nvSpPr>
        <p:spPr/>
        <p:txBody>
          <a:bodyPr/>
          <a:lstStyle/>
          <a:p>
            <a:endParaRPr lang="en-GB" dirty="0"/>
          </a:p>
        </p:txBody>
      </p:sp>
      <p:sp>
        <p:nvSpPr>
          <p:cNvPr id="6" name="Slide Number Placeholder 5">
            <a:extLst>
              <a:ext uri="{FF2B5EF4-FFF2-40B4-BE49-F238E27FC236}">
                <a16:creationId xmlns:a16="http://schemas.microsoft.com/office/drawing/2014/main" id="{21664EEF-2B63-484E-803A-4FCD66F243A5}"/>
              </a:ext>
            </a:extLst>
          </p:cNvPr>
          <p:cNvSpPr>
            <a:spLocks noGrp="1"/>
          </p:cNvSpPr>
          <p:nvPr>
            <p:ph type="sldNum" sz="quarter" idx="16"/>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3922670733"/>
      </p:ext>
    </p:extLst>
  </p:cSld>
  <p:clrMapOvr>
    <a:masterClrMapping/>
  </p:clrMapOvr>
  <p:extLst>
    <p:ext uri="{DCECCB84-F9BA-43D5-87BE-67443E8EF086}">
      <p15:sldGuideLst xmlns:p15="http://schemas.microsoft.com/office/powerpoint/2012/main">
        <p15:guide id="1" pos="4927" userDrawn="1">
          <p15:clr>
            <a:srgbClr val="F26B43"/>
          </p15:clr>
        </p15:guide>
        <p15:guide id="2" pos="5247" userDrawn="1">
          <p15:clr>
            <a:srgbClr val="F26B43"/>
          </p15:clr>
        </p15:guide>
        <p15:guide id="3" pos="1117" userDrawn="1">
          <p15:clr>
            <a:srgbClr val="F26B43"/>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pictures and text">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2213382-11A1-48CE-B0A0-D8A7D26861FB}"/>
              </a:ext>
            </a:extLst>
          </p:cNvPr>
          <p:cNvSpPr>
            <a:spLocks noGrp="1"/>
          </p:cNvSpPr>
          <p:nvPr>
            <p:ph type="title"/>
          </p:nvPr>
        </p:nvSpPr>
        <p:spPr>
          <a:xfrm>
            <a:off x="4221360" y="426127"/>
            <a:ext cx="6865740" cy="972716"/>
          </a:xfrm>
        </p:spPr>
        <p:txBody>
          <a:bodyPr/>
          <a:lstStyle/>
          <a:p>
            <a:r>
              <a:rPr lang="en-US" smtClean="0"/>
              <a:t>Click to edit Master title style</a:t>
            </a:r>
            <a:endParaRPr lang="en-GB" dirty="0"/>
          </a:p>
        </p:txBody>
      </p:sp>
      <p:sp>
        <p:nvSpPr>
          <p:cNvPr id="3" name="Content Placeholder 2"/>
          <p:cNvSpPr>
            <a:spLocks noGrp="1"/>
          </p:cNvSpPr>
          <p:nvPr>
            <p:ph idx="1"/>
          </p:nvPr>
        </p:nvSpPr>
        <p:spPr>
          <a:xfrm>
            <a:off x="4221360" y="1706328"/>
            <a:ext cx="6865740" cy="454557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Picture Placeholder 9">
            <a:extLst>
              <a:ext uri="{FF2B5EF4-FFF2-40B4-BE49-F238E27FC236}">
                <a16:creationId xmlns:a16="http://schemas.microsoft.com/office/drawing/2014/main" id="{565D29D0-EA4F-4318-8A82-6C2B200A712B}"/>
              </a:ext>
            </a:extLst>
          </p:cNvPr>
          <p:cNvSpPr>
            <a:spLocks noGrp="1"/>
          </p:cNvSpPr>
          <p:nvPr>
            <p:ph type="pic" sz="quarter" idx="13" hasCustomPrompt="1"/>
          </p:nvPr>
        </p:nvSpPr>
        <p:spPr>
          <a:xfrm>
            <a:off x="-1" y="1314523"/>
            <a:ext cx="3708000" cy="2455200"/>
          </a:xfrm>
        </p:spPr>
        <p:txBody>
          <a:bodyPr/>
          <a:lstStyle>
            <a:lvl1pPr marL="0" indent="0" algn="ctr">
              <a:buNone/>
              <a:defRPr sz="1200"/>
            </a:lvl1pPr>
          </a:lstStyle>
          <a:p>
            <a:r>
              <a:rPr lang="en-GB" dirty="0"/>
              <a:t>Click the placeholder and paste image via Skyfish icon</a:t>
            </a:r>
          </a:p>
        </p:txBody>
      </p:sp>
      <p:sp>
        <p:nvSpPr>
          <p:cNvPr id="12" name="Picture Placeholder 11">
            <a:extLst>
              <a:ext uri="{FF2B5EF4-FFF2-40B4-BE49-F238E27FC236}">
                <a16:creationId xmlns:a16="http://schemas.microsoft.com/office/drawing/2014/main" id="{25B8511D-E10E-40C3-82A6-3DCDC97CF6C2}"/>
              </a:ext>
            </a:extLst>
          </p:cNvPr>
          <p:cNvSpPr>
            <a:spLocks noGrp="1"/>
          </p:cNvSpPr>
          <p:nvPr>
            <p:ph type="pic" sz="quarter" idx="14" hasCustomPrompt="1"/>
          </p:nvPr>
        </p:nvSpPr>
        <p:spPr>
          <a:xfrm>
            <a:off x="-1" y="3968153"/>
            <a:ext cx="3708000" cy="2455200"/>
          </a:xfrm>
        </p:spPr>
        <p:txBody>
          <a:bodyPr/>
          <a:lstStyle>
            <a:lvl1pPr marL="0" indent="0" algn="ctr">
              <a:buNone/>
              <a:defRPr sz="1200"/>
            </a:lvl1pPr>
          </a:lstStyle>
          <a:p>
            <a:r>
              <a:rPr lang="en-GB" dirty="0"/>
              <a:t>Click the placeholder and paste image via Skyfish icon</a:t>
            </a:r>
          </a:p>
          <a:p>
            <a:endParaRPr lang="en-GB" dirty="0"/>
          </a:p>
        </p:txBody>
      </p:sp>
      <p:sp>
        <p:nvSpPr>
          <p:cNvPr id="2" name="Footer Placeholder 1">
            <a:extLst>
              <a:ext uri="{FF2B5EF4-FFF2-40B4-BE49-F238E27FC236}">
                <a16:creationId xmlns:a16="http://schemas.microsoft.com/office/drawing/2014/main" id="{AE26B732-1A52-4AA9-89FC-8FC5439E40DC}"/>
              </a:ext>
            </a:extLst>
          </p:cNvPr>
          <p:cNvSpPr>
            <a:spLocks noGrp="1"/>
          </p:cNvSpPr>
          <p:nvPr>
            <p:ph type="ftr" sz="quarter" idx="15"/>
          </p:nvPr>
        </p:nvSpPr>
        <p:spPr/>
        <p:txBody>
          <a:bodyPr/>
          <a:lstStyle/>
          <a:p>
            <a:endParaRPr lang="en-GB" dirty="0"/>
          </a:p>
        </p:txBody>
      </p:sp>
      <p:sp>
        <p:nvSpPr>
          <p:cNvPr id="6" name="Slide Number Placeholder 5">
            <a:extLst>
              <a:ext uri="{FF2B5EF4-FFF2-40B4-BE49-F238E27FC236}">
                <a16:creationId xmlns:a16="http://schemas.microsoft.com/office/drawing/2014/main" id="{3B25D0DC-E43F-43DA-AA0F-C0C54C8939F7}"/>
              </a:ext>
            </a:extLst>
          </p:cNvPr>
          <p:cNvSpPr>
            <a:spLocks noGrp="1"/>
          </p:cNvSpPr>
          <p:nvPr>
            <p:ph type="sldNum" sz="quarter" idx="16"/>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283562364"/>
      </p:ext>
    </p:extLst>
  </p:cSld>
  <p:clrMapOvr>
    <a:masterClrMapping/>
  </p:clrMapOvr>
  <p:extLst>
    <p:ext uri="{DCECCB84-F9BA-43D5-87BE-67443E8EF086}">
      <p15:sldGuideLst xmlns:p15="http://schemas.microsoft.com/office/powerpoint/2012/main">
        <p15:guide id="1" pos="6984" userDrawn="1">
          <p15:clr>
            <a:srgbClr val="F26B43"/>
          </p15:clr>
        </p15:guide>
        <p15:guide id="2" pos="2660" userDrawn="1">
          <p15:clr>
            <a:srgbClr val="F26B43"/>
          </p15:clr>
        </p15:guide>
        <p15:guide id="3" pos="2335" userDrawn="1">
          <p15:clr>
            <a:srgbClr val="F26B43"/>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lumns">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53C3-F3F7-4638-96F8-7CF20CB55E0C}"/>
              </a:ext>
            </a:extLst>
          </p:cNvPr>
          <p:cNvSpPr>
            <a:spLocks noGrp="1"/>
          </p:cNvSpPr>
          <p:nvPr>
            <p:ph type="title" hasCustomPrompt="1"/>
          </p:nvPr>
        </p:nvSpPr>
        <p:spPr>
          <a:xfrm>
            <a:off x="247650" y="980727"/>
            <a:ext cx="3740400" cy="418115"/>
          </a:xfrm>
        </p:spPr>
        <p:txBody>
          <a:bodyPr/>
          <a:lstStyle>
            <a:lvl1pPr>
              <a:defRPr sz="2400"/>
            </a:lvl1pPr>
          </a:lstStyle>
          <a:p>
            <a:r>
              <a:rPr lang="en-GB" dirty="0"/>
              <a:t>Click to add title one line</a:t>
            </a:r>
          </a:p>
        </p:txBody>
      </p:sp>
      <p:sp>
        <p:nvSpPr>
          <p:cNvPr id="15" name="Content Placeholder 2">
            <a:extLst>
              <a:ext uri="{FF2B5EF4-FFF2-40B4-BE49-F238E27FC236}">
                <a16:creationId xmlns:a16="http://schemas.microsoft.com/office/drawing/2014/main" id="{CC0DB591-4602-46B3-B1C3-1E64148AB9B7}"/>
              </a:ext>
            </a:extLst>
          </p:cNvPr>
          <p:cNvSpPr>
            <a:spLocks noGrp="1"/>
          </p:cNvSpPr>
          <p:nvPr>
            <p:ph idx="1"/>
          </p:nvPr>
        </p:nvSpPr>
        <p:spPr>
          <a:xfrm>
            <a:off x="247650" y="4407150"/>
            <a:ext cx="3740400" cy="184442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9" name="Text Placeholder 18">
            <a:extLst>
              <a:ext uri="{FF2B5EF4-FFF2-40B4-BE49-F238E27FC236}">
                <a16:creationId xmlns:a16="http://schemas.microsoft.com/office/drawing/2014/main" id="{68416079-1CFC-426F-A6ED-5AB355FC545F}"/>
              </a:ext>
            </a:extLst>
          </p:cNvPr>
          <p:cNvSpPr>
            <a:spLocks noGrp="1"/>
          </p:cNvSpPr>
          <p:nvPr>
            <p:ph type="body" sz="quarter" idx="21" hasCustomPrompt="1"/>
          </p:nvPr>
        </p:nvSpPr>
        <p:spPr>
          <a:xfrm>
            <a:off x="4222750" y="979200"/>
            <a:ext cx="3740400" cy="417767"/>
          </a:xfrm>
        </p:spPr>
        <p:txBody>
          <a:bodyPr anchor="b" anchorCtr="0"/>
          <a:lstStyle>
            <a:lvl1pPr marL="0" indent="0">
              <a:buNone/>
              <a:defRPr sz="2400" b="1"/>
            </a:lvl1pPr>
            <a:lvl2pPr marL="0" indent="0">
              <a:buNone/>
              <a:defRPr sz="2400" b="1"/>
            </a:lvl2pPr>
            <a:lvl3pPr marL="0" indent="0">
              <a:buNone/>
              <a:defRPr sz="2400" b="1"/>
            </a:lvl3pPr>
            <a:lvl4pPr marL="0" indent="0">
              <a:buNone/>
              <a:defRPr sz="2400" b="1"/>
            </a:lvl4pPr>
            <a:lvl5pPr marL="0" indent="0">
              <a:buNone/>
              <a:defRPr sz="2400" b="1"/>
            </a:lvl5pPr>
          </a:lstStyle>
          <a:p>
            <a:pPr lvl="0"/>
            <a:r>
              <a:rPr lang="en-GB" dirty="0"/>
              <a:t>Click to add title one line</a:t>
            </a:r>
          </a:p>
        </p:txBody>
      </p:sp>
      <p:sp>
        <p:nvSpPr>
          <p:cNvPr id="21" name="Content Placeholder 20">
            <a:extLst>
              <a:ext uri="{FF2B5EF4-FFF2-40B4-BE49-F238E27FC236}">
                <a16:creationId xmlns:a16="http://schemas.microsoft.com/office/drawing/2014/main" id="{D358873C-68BF-4E89-B536-B3248F2B25FE}"/>
              </a:ext>
            </a:extLst>
          </p:cNvPr>
          <p:cNvSpPr>
            <a:spLocks noGrp="1"/>
          </p:cNvSpPr>
          <p:nvPr>
            <p:ph sz="quarter" idx="22"/>
          </p:nvPr>
        </p:nvSpPr>
        <p:spPr>
          <a:xfrm>
            <a:off x="4222750" y="4406899"/>
            <a:ext cx="3740401" cy="184467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3" name="Text Placeholder 22">
            <a:extLst>
              <a:ext uri="{FF2B5EF4-FFF2-40B4-BE49-F238E27FC236}">
                <a16:creationId xmlns:a16="http://schemas.microsoft.com/office/drawing/2014/main" id="{69A0E900-1FE2-4CC1-B435-93F3A1189356}"/>
              </a:ext>
            </a:extLst>
          </p:cNvPr>
          <p:cNvSpPr>
            <a:spLocks noGrp="1"/>
          </p:cNvSpPr>
          <p:nvPr>
            <p:ph type="body" sz="quarter" idx="23" hasCustomPrompt="1"/>
          </p:nvPr>
        </p:nvSpPr>
        <p:spPr>
          <a:xfrm>
            <a:off x="8197850" y="979200"/>
            <a:ext cx="3740400" cy="417767"/>
          </a:xfrm>
        </p:spPr>
        <p:txBody>
          <a:bodyPr anchor="b" anchorCtr="0"/>
          <a:lstStyle>
            <a:lvl1pPr marL="0" indent="0">
              <a:buNone/>
              <a:defRPr sz="2400" b="1"/>
            </a:lvl1pPr>
            <a:lvl2pPr marL="0" indent="0">
              <a:buNone/>
              <a:defRPr sz="2400" b="1"/>
            </a:lvl2pPr>
            <a:lvl3pPr marL="0" indent="0">
              <a:buNone/>
              <a:defRPr sz="2400" b="1"/>
            </a:lvl3pPr>
            <a:lvl4pPr marL="0" indent="0">
              <a:buNone/>
              <a:defRPr sz="2400" b="1"/>
            </a:lvl4pPr>
            <a:lvl5pPr marL="0" indent="0">
              <a:buNone/>
              <a:defRPr sz="2400" b="1"/>
            </a:lvl5pPr>
          </a:lstStyle>
          <a:p>
            <a:pPr lvl="0"/>
            <a:r>
              <a:rPr lang="en-GB" dirty="0"/>
              <a:t>Click to add title one line</a:t>
            </a:r>
          </a:p>
        </p:txBody>
      </p:sp>
      <p:sp>
        <p:nvSpPr>
          <p:cNvPr id="25" name="Content Placeholder 24">
            <a:extLst>
              <a:ext uri="{FF2B5EF4-FFF2-40B4-BE49-F238E27FC236}">
                <a16:creationId xmlns:a16="http://schemas.microsoft.com/office/drawing/2014/main" id="{E094886A-F110-4851-B1DA-8DFC40D509F8}"/>
              </a:ext>
            </a:extLst>
          </p:cNvPr>
          <p:cNvSpPr>
            <a:spLocks noGrp="1"/>
          </p:cNvSpPr>
          <p:nvPr>
            <p:ph sz="quarter" idx="24"/>
          </p:nvPr>
        </p:nvSpPr>
        <p:spPr>
          <a:xfrm>
            <a:off x="8197850" y="4406899"/>
            <a:ext cx="3740400" cy="184467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Picture Placeholder 8">
            <a:extLst>
              <a:ext uri="{FF2B5EF4-FFF2-40B4-BE49-F238E27FC236}">
                <a16:creationId xmlns:a16="http://schemas.microsoft.com/office/drawing/2014/main" id="{91B02311-54A6-4455-B615-BBCA0DA742E4}"/>
              </a:ext>
            </a:extLst>
          </p:cNvPr>
          <p:cNvSpPr>
            <a:spLocks noGrp="1"/>
          </p:cNvSpPr>
          <p:nvPr>
            <p:ph type="pic" sz="quarter" idx="18" hasCustomPrompt="1"/>
          </p:nvPr>
        </p:nvSpPr>
        <p:spPr>
          <a:xfrm>
            <a:off x="247650" y="1546282"/>
            <a:ext cx="3740400" cy="2664000"/>
          </a:xfrm>
        </p:spPr>
        <p:txBody>
          <a:bodyPr/>
          <a:lstStyle>
            <a:lvl1pPr marL="0" indent="0" algn="ctr">
              <a:buNone/>
              <a:defRPr sz="1200"/>
            </a:lvl1pPr>
          </a:lstStyle>
          <a:p>
            <a:r>
              <a:rPr lang="en-GB" dirty="0"/>
              <a:t>Click the placeholder and paste image via Skyfish icon</a:t>
            </a:r>
          </a:p>
        </p:txBody>
      </p:sp>
      <p:sp>
        <p:nvSpPr>
          <p:cNvPr id="13" name="Picture Placeholder 8">
            <a:extLst>
              <a:ext uri="{FF2B5EF4-FFF2-40B4-BE49-F238E27FC236}">
                <a16:creationId xmlns:a16="http://schemas.microsoft.com/office/drawing/2014/main" id="{710A5827-3485-49A0-81F0-FF89EE34B804}"/>
              </a:ext>
            </a:extLst>
          </p:cNvPr>
          <p:cNvSpPr>
            <a:spLocks noGrp="1"/>
          </p:cNvSpPr>
          <p:nvPr>
            <p:ph type="pic" sz="quarter" idx="19" hasCustomPrompt="1"/>
          </p:nvPr>
        </p:nvSpPr>
        <p:spPr>
          <a:xfrm>
            <a:off x="4223149" y="1548581"/>
            <a:ext cx="3740400" cy="2664000"/>
          </a:xfrm>
        </p:spPr>
        <p:txBody>
          <a:bodyPr/>
          <a:lstStyle>
            <a:lvl1pPr marL="0" indent="0" algn="ctr">
              <a:buNone/>
              <a:defRPr sz="1200"/>
            </a:lvl1pPr>
          </a:lstStyle>
          <a:p>
            <a:r>
              <a:rPr lang="en-GB" dirty="0"/>
              <a:t>Click the placeholder and paste image via Skyfish icon</a:t>
            </a:r>
          </a:p>
        </p:txBody>
      </p:sp>
      <p:sp>
        <p:nvSpPr>
          <p:cNvPr id="14" name="Picture Placeholder 8">
            <a:extLst>
              <a:ext uri="{FF2B5EF4-FFF2-40B4-BE49-F238E27FC236}">
                <a16:creationId xmlns:a16="http://schemas.microsoft.com/office/drawing/2014/main" id="{E27B0558-FCB8-4A55-9BA9-182DFF0387F4}"/>
              </a:ext>
            </a:extLst>
          </p:cNvPr>
          <p:cNvSpPr>
            <a:spLocks noGrp="1"/>
          </p:cNvSpPr>
          <p:nvPr>
            <p:ph type="pic" sz="quarter" idx="20" hasCustomPrompt="1"/>
          </p:nvPr>
        </p:nvSpPr>
        <p:spPr>
          <a:xfrm>
            <a:off x="8198648" y="1546282"/>
            <a:ext cx="3740400" cy="2664000"/>
          </a:xfrm>
        </p:spPr>
        <p:txBody>
          <a:bodyPr/>
          <a:lstStyle>
            <a:lvl1pPr marL="0" indent="0" algn="ctr">
              <a:buNone/>
              <a:defRPr sz="1200"/>
            </a:lvl1pPr>
          </a:lstStyle>
          <a:p>
            <a:r>
              <a:rPr lang="en-GB" dirty="0"/>
              <a:t>Click the placeholder and paste image via Skyfish icon</a:t>
            </a:r>
          </a:p>
        </p:txBody>
      </p:sp>
      <p:sp>
        <p:nvSpPr>
          <p:cNvPr id="3" name="Footer Placeholder 2">
            <a:extLst>
              <a:ext uri="{FF2B5EF4-FFF2-40B4-BE49-F238E27FC236}">
                <a16:creationId xmlns:a16="http://schemas.microsoft.com/office/drawing/2014/main" id="{71346B4F-F02C-40EC-9B70-932B18214C6A}"/>
              </a:ext>
            </a:extLst>
          </p:cNvPr>
          <p:cNvSpPr>
            <a:spLocks noGrp="1"/>
          </p:cNvSpPr>
          <p:nvPr>
            <p:ph type="ftr" sz="quarter" idx="16"/>
          </p:nvPr>
        </p:nvSpPr>
        <p:spPr/>
        <p:txBody>
          <a:bodyPr/>
          <a:lstStyle/>
          <a:p>
            <a:endParaRPr lang="en-GB" dirty="0"/>
          </a:p>
        </p:txBody>
      </p:sp>
      <p:sp>
        <p:nvSpPr>
          <p:cNvPr id="4" name="Slide Number Placeholder 3">
            <a:extLst>
              <a:ext uri="{FF2B5EF4-FFF2-40B4-BE49-F238E27FC236}">
                <a16:creationId xmlns:a16="http://schemas.microsoft.com/office/drawing/2014/main" id="{FE67EB69-BB5A-407E-BF0A-1CB9B24506D8}"/>
              </a:ext>
            </a:extLst>
          </p:cNvPr>
          <p:cNvSpPr>
            <a:spLocks noGrp="1"/>
          </p:cNvSpPr>
          <p:nvPr>
            <p:ph type="sldNum" sz="quarter" idx="17"/>
          </p:nvPr>
        </p:nvSpPr>
        <p:spPr/>
        <p:txBody>
          <a:bodyPr/>
          <a:lstStyle>
            <a:lvl1pPr>
              <a:defRPr>
                <a:solidFill>
                  <a:schemeClr val="bg1"/>
                </a:solidFill>
              </a:defRPr>
            </a:lvl1p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886374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56">
          <p15:clr>
            <a:srgbClr val="F26B43"/>
          </p15:clr>
        </p15:guide>
        <p15:guide id="2" pos="7522" userDrawn="1">
          <p15:clr>
            <a:srgbClr val="F26B43"/>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97DEAA-3B7B-49C7-8C28-3F21F36A93D7}"/>
              </a:ext>
            </a:extLst>
          </p:cNvPr>
          <p:cNvSpPr>
            <a:spLocks noGrp="1"/>
          </p:cNvSpPr>
          <p:nvPr>
            <p:ph type="title"/>
          </p:nvPr>
        </p:nvSpPr>
        <p:spPr/>
        <p:txBody>
          <a:bodyPr/>
          <a:lstStyle/>
          <a:p>
            <a:r>
              <a:rPr lang="en-US" smtClean="0"/>
              <a:t>Click to edit Master title style</a:t>
            </a:r>
            <a:endParaRPr lang="en-GB" dirty="0"/>
          </a:p>
        </p:txBody>
      </p:sp>
      <p:sp>
        <p:nvSpPr>
          <p:cNvPr id="2" name="Footer Placeholder 1">
            <a:extLst>
              <a:ext uri="{FF2B5EF4-FFF2-40B4-BE49-F238E27FC236}">
                <a16:creationId xmlns:a16="http://schemas.microsoft.com/office/drawing/2014/main" id="{51F74546-9D06-4CF7-806D-E04B043BF5A5}"/>
              </a:ext>
            </a:extLst>
          </p:cNvPr>
          <p:cNvSpPr>
            <a:spLocks noGrp="1"/>
          </p:cNvSpPr>
          <p:nvPr>
            <p:ph type="ftr" sz="quarter" idx="10"/>
          </p:nvPr>
        </p:nvSpPr>
        <p:spPr/>
        <p:txBody>
          <a:bodyPr/>
          <a:lstStyle/>
          <a:p>
            <a:endParaRPr lang="en-GB" dirty="0"/>
          </a:p>
        </p:txBody>
      </p:sp>
      <p:sp>
        <p:nvSpPr>
          <p:cNvPr id="6" name="Slide Number Placeholder 5">
            <a:extLst>
              <a:ext uri="{FF2B5EF4-FFF2-40B4-BE49-F238E27FC236}">
                <a16:creationId xmlns:a16="http://schemas.microsoft.com/office/drawing/2014/main" id="{42F53AB3-8AAF-469F-AD3F-AE5E1A39D7C8}"/>
              </a:ext>
            </a:extLst>
          </p:cNvPr>
          <p:cNvSpPr>
            <a:spLocks noGrp="1"/>
          </p:cNvSpPr>
          <p:nvPr>
            <p:ph type="sldNum" sz="quarter" idx="11"/>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20845512"/>
      </p:ext>
    </p:extLst>
  </p:cSld>
  <p:clrMapOvr>
    <a:masterClrMapping/>
  </p:clrMapOvr>
  <p:extLst>
    <p:ext uri="{DCECCB84-F9BA-43D5-87BE-67443E8EF086}">
      <p15:sldGuideLst xmlns:p15="http://schemas.microsoft.com/office/powerpoint/2012/main">
        <p15:guide id="1" pos="1117" userDrawn="1">
          <p15:clr>
            <a:srgbClr val="F26B43"/>
          </p15:clr>
        </p15:guide>
        <p15:guide id="2" pos="6984" userDrawn="1">
          <p15:clr>
            <a:srgbClr val="F26B43"/>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ogo og footers">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AE75ABF-082F-4A38-B952-09157E37A81A}"/>
              </a:ext>
            </a:extLst>
          </p:cNvPr>
          <p:cNvSpPr>
            <a:spLocks noGrp="1"/>
          </p:cNvSpPr>
          <p:nvPr>
            <p:ph type="ftr" sz="quarter" idx="10"/>
          </p:nvPr>
        </p:nvSpPr>
        <p:spPr/>
        <p:txBody>
          <a:bodyPr/>
          <a:lstStyle/>
          <a:p>
            <a:endParaRPr lang="en-GB" dirty="0"/>
          </a:p>
        </p:txBody>
      </p:sp>
      <p:sp>
        <p:nvSpPr>
          <p:cNvPr id="5" name="Slide Number Placeholder 4">
            <a:extLst>
              <a:ext uri="{FF2B5EF4-FFF2-40B4-BE49-F238E27FC236}">
                <a16:creationId xmlns:a16="http://schemas.microsoft.com/office/drawing/2014/main" id="{D0A39F3A-7714-4FD6-9132-D60FFA220D98}"/>
              </a:ext>
            </a:extLst>
          </p:cNvPr>
          <p:cNvSpPr>
            <a:spLocks noGrp="1"/>
          </p:cNvSpPr>
          <p:nvPr>
            <p:ph type="sldNum" sz="quarter" idx="11"/>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266926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Logo color">
            <a:extLst>
              <a:ext uri="{FF2B5EF4-FFF2-40B4-BE49-F238E27FC236}">
                <a16:creationId xmlns:a16="http://schemas.microsoft.com/office/drawing/2014/main" id="{ADC92552-7939-46C1-AAFE-B97F51EBFFE9}"/>
              </a:ext>
            </a:extLst>
          </p:cNvPr>
          <p:cNvSpPr>
            <a:spLocks noChangeAspect="1"/>
          </p:cNvSpPr>
          <p:nvPr userDrawn="1">
            <p:custDataLst>
              <p:tags r:id="rId13"/>
            </p:custDataLst>
          </p:nvPr>
        </p:nvSpPr>
        <p:spPr bwMode="auto">
          <a:xfrm>
            <a:off x="252000" y="252000"/>
            <a:ext cx="419611" cy="612000"/>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sp>
        <p:nvSpPr>
          <p:cNvPr id="11" name="Bottom bar">
            <a:extLst>
              <a:ext uri="{FF2B5EF4-FFF2-40B4-BE49-F238E27FC236}">
                <a16:creationId xmlns:a16="http://schemas.microsoft.com/office/drawing/2014/main" id="{FFFFD011-0D94-46EE-B45C-787FE82C3B5E}"/>
              </a:ext>
            </a:extLst>
          </p:cNvPr>
          <p:cNvSpPr/>
          <p:nvPr userDrawn="1"/>
        </p:nvSpPr>
        <p:spPr bwMode="auto">
          <a:xfrm>
            <a:off x="0" y="6541200"/>
            <a:ext cx="12193200" cy="3168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
        <p:nvSpPr>
          <p:cNvPr id="3" name="FLD_Presentation Title"/>
          <p:cNvSpPr>
            <a:spLocks noGrp="1"/>
          </p:cNvSpPr>
          <p:nvPr>
            <p:ph type="ftr" sz="quarter" idx="3"/>
          </p:nvPr>
        </p:nvSpPr>
        <p:spPr>
          <a:xfrm>
            <a:off x="0" y="6912000"/>
            <a:ext cx="0" cy="0"/>
          </a:xfrm>
          <a:prstGeom prst="rect">
            <a:avLst/>
          </a:prstGeom>
        </p:spPr>
        <p:txBody>
          <a:bodyPr vert="horz" lIns="0" tIns="0" rIns="0" bIns="0" rtlCol="0" anchor="t" anchorCtr="0"/>
          <a:lstStyle>
            <a:lvl1pPr algn="l">
              <a:spcBef>
                <a:spcPts val="0"/>
              </a:spcBef>
              <a:defRPr sz="700" b="0">
                <a:noFill/>
                <a:latin typeface="+mn-lt"/>
              </a:defRPr>
            </a:lvl1pPr>
          </a:lstStyle>
          <a:p>
            <a:endParaRPr lang="en-GB" dirty="0"/>
          </a:p>
        </p:txBody>
      </p:sp>
      <p:sp>
        <p:nvSpPr>
          <p:cNvPr id="4" name="Slide Number Placeholder 3"/>
          <p:cNvSpPr>
            <a:spLocks noGrp="1"/>
          </p:cNvSpPr>
          <p:nvPr>
            <p:ph type="sldNum" sz="quarter" idx="4"/>
          </p:nvPr>
        </p:nvSpPr>
        <p:spPr>
          <a:xfrm>
            <a:off x="11506450" y="6541200"/>
            <a:ext cx="432600" cy="316800"/>
          </a:xfrm>
          <a:prstGeom prst="rect">
            <a:avLst/>
          </a:prstGeom>
        </p:spPr>
        <p:txBody>
          <a:bodyPr vert="horz" lIns="0" tIns="0" rIns="0" bIns="0" rtlCol="0" anchor="ctr" anchorCtr="0"/>
          <a:lstStyle>
            <a:lvl1pPr algn="l">
              <a:defRPr sz="700" b="1">
                <a:solidFill>
                  <a:schemeClr val="bg1"/>
                </a:solidFill>
                <a:latin typeface="+mn-lt"/>
              </a:defRPr>
            </a:lvl1pPr>
          </a:lstStyle>
          <a:p>
            <a:fld id="{103EA872-A674-449B-A120-B97244F8E91D}" type="slidenum">
              <a:rPr lang="en-GB" smtClean="0"/>
              <a:pPr/>
              <a:t>‹#›</a:t>
            </a:fld>
            <a:endParaRPr lang="en-GB" dirty="0"/>
          </a:p>
        </p:txBody>
      </p:sp>
      <p:sp>
        <p:nvSpPr>
          <p:cNvPr id="113666" name="Rectangle 2"/>
          <p:cNvSpPr>
            <a:spLocks noGrp="1" noChangeArrowheads="1"/>
          </p:cNvSpPr>
          <p:nvPr>
            <p:ph type="title"/>
          </p:nvPr>
        </p:nvSpPr>
        <p:spPr bwMode="auto">
          <a:xfrm>
            <a:off x="1774726" y="426127"/>
            <a:ext cx="9312374" cy="972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endParaRPr lang="en-GB" dirty="0"/>
          </a:p>
        </p:txBody>
      </p:sp>
      <p:sp>
        <p:nvSpPr>
          <p:cNvPr id="113667" name="Rectangle 3"/>
          <p:cNvSpPr>
            <a:spLocks noGrp="1" noChangeArrowheads="1"/>
          </p:cNvSpPr>
          <p:nvPr>
            <p:ph type="body" idx="1"/>
          </p:nvPr>
        </p:nvSpPr>
        <p:spPr bwMode="auto">
          <a:xfrm>
            <a:off x="1774726" y="1706328"/>
            <a:ext cx="9312374" cy="4545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endParaRPr lang="en-GB" dirty="0"/>
          </a:p>
        </p:txBody>
      </p:sp>
      <p:sp>
        <p:nvSpPr>
          <p:cNvPr id="113676" name="text" descr="{&quot;templafy&quot;:{&quot;id&quot;:&quot;2fce62a0-f28a-44e1-a519-0cbe37b25f7a&quot;}}" title="UserProfile.Offices.Workarea_{{DocumentLanguage}}"/>
          <p:cNvSpPr>
            <a:spLocks noChangeArrowheads="1"/>
          </p:cNvSpPr>
          <p:nvPr/>
        </p:nvSpPr>
        <p:spPr bwMode="auto">
          <a:xfrm>
            <a:off x="1774726" y="6541200"/>
            <a:ext cx="3397071" cy="31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nchorCtr="0"/>
          <a:lstStyle/>
          <a:p>
            <a:pPr algn="l" eaLnBrk="0" hangingPunct="0">
              <a:spcBef>
                <a:spcPct val="0"/>
              </a:spcBef>
            </a:pPr>
            <a:endParaRPr lang="en-GB" sz="700" b="1" dirty="0">
              <a:solidFill>
                <a:schemeClr val="bg1"/>
              </a:solidFill>
              <a:latin typeface="+mn-lt"/>
            </a:endParaRPr>
          </a:p>
        </p:txBody>
      </p:sp>
      <p:sp>
        <p:nvSpPr>
          <p:cNvPr id="5" name="date" descr="{&quot;templafy&quot;:{&quot;id&quot;:&quot;58465eeb-cfe0-4970-97ec-88179dc0a9c2&quot;}}" title="Form.Date">
            <a:extLst>
              <a:ext uri="{FF2B5EF4-FFF2-40B4-BE49-F238E27FC236}">
                <a16:creationId xmlns:a16="http://schemas.microsoft.com/office/drawing/2014/main" id="{792B975C-625D-4095-8E1D-63F20A11B57C}"/>
              </a:ext>
            </a:extLst>
          </p:cNvPr>
          <p:cNvSpPr/>
          <p:nvPr userDrawn="1"/>
        </p:nvSpPr>
        <p:spPr bwMode="auto">
          <a:xfrm>
            <a:off x="251363" y="6541200"/>
            <a:ext cx="1104013" cy="316800"/>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r" defTabSz="914400" rtl="0" eaLnBrk="1" fontAlgn="base" latinLnBrk="0" hangingPunct="1">
              <a:lnSpc>
                <a:spcPct val="100000"/>
              </a:lnSpc>
              <a:spcBef>
                <a:spcPct val="50000"/>
              </a:spcBef>
              <a:spcAft>
                <a:spcPct val="0"/>
              </a:spcAft>
              <a:buClrTx/>
              <a:buSzTx/>
              <a:buFontTx/>
              <a:buNone/>
              <a:tabLst/>
            </a:pPr>
            <a:endParaRPr kumimoji="0" lang="en-GB" sz="700" b="1" i="0" u="none" strike="noStrike" cap="none" normalizeH="0" baseline="0" dirty="0">
              <a:ln>
                <a:noFill/>
              </a:ln>
              <a:solidFill>
                <a:schemeClr val="bg1"/>
              </a:solidFill>
              <a:effectLst/>
              <a:latin typeface="+mn-lt"/>
              <a:ea typeface="ＭＳ Ｐゴシック" pitchFamily="-80" charset="-128"/>
            </a:endParaRPr>
          </a:p>
        </p:txBody>
      </p:sp>
      <p:sp>
        <p:nvSpPr>
          <p:cNvPr id="7" name="text" descr="{&quot;templafy&quot;:{&quot;id&quot;:&quot;5020bdfb-1912-4d6d-a5c3-71b7da283692&quot;}}" title="Form.PresentationTitle">
            <a:extLst>
              <a:ext uri="{FF2B5EF4-FFF2-40B4-BE49-F238E27FC236}">
                <a16:creationId xmlns:a16="http://schemas.microsoft.com/office/drawing/2014/main" id="{06B09BDB-1C7D-4F8A-8F1B-82D88054A428}"/>
              </a:ext>
            </a:extLst>
          </p:cNvPr>
          <p:cNvSpPr txBox="1"/>
          <p:nvPr userDrawn="1"/>
        </p:nvSpPr>
        <p:spPr>
          <a:xfrm>
            <a:off x="5618929" y="6541200"/>
            <a:ext cx="5495949" cy="316800"/>
          </a:xfrm>
          <a:prstGeom prst="rect">
            <a:avLst/>
          </a:prstGeom>
          <a:noFill/>
        </p:spPr>
        <p:txBody>
          <a:bodyPr wrap="square" lIns="0" tIns="0" rIns="0" bIns="0" rtlCol="0" anchor="ctr" anchorCtr="0">
            <a:noAutofit/>
          </a:bodyPr>
          <a:lstStyle/>
          <a:p>
            <a:pPr algn="r"/>
            <a:endParaRPr lang="en-GB" sz="700" dirty="0">
              <a:solidFill>
                <a:schemeClr val="bg1"/>
              </a:solidFill>
              <a:latin typeface="+mn-lt"/>
            </a:endParaRPr>
          </a:p>
        </p:txBody>
      </p:sp>
      <p:sp>
        <p:nvSpPr>
          <p:cNvPr id="2" name="Top bar">
            <a:extLst>
              <a:ext uri="{FF2B5EF4-FFF2-40B4-BE49-F238E27FC236}">
                <a16:creationId xmlns:a16="http://schemas.microsoft.com/office/drawing/2014/main" id="{35912424-89BF-4A93-9096-3282916C71FE}"/>
              </a:ext>
            </a:extLst>
          </p:cNvPr>
          <p:cNvSpPr/>
          <p:nvPr userDrawn="1"/>
        </p:nvSpPr>
        <p:spPr bwMode="auto">
          <a:xfrm>
            <a:off x="0" y="0"/>
            <a:ext cx="12193200" cy="504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Tree>
    <p:extLst>
      <p:ext uri="{BB962C8B-B14F-4D97-AF65-F5344CB8AC3E}">
        <p14:creationId xmlns:p14="http://schemas.microsoft.com/office/powerpoint/2010/main" val="2454702602"/>
      </p:ext>
    </p:extLst>
  </p:cSld>
  <p:clrMap bg1="lt1" tx1="dk1" bg2="lt2" tx2="dk2" accent1="accent1" accent2="accent2" accent3="accent3" accent4="accent4" accent5="accent5" accent6="accent6" hlink="hlink" folHlink="folHlink"/>
  <p:sldLayoutIdLst>
    <p:sldLayoutId id="2147483663" r:id="rId1"/>
    <p:sldLayoutId id="2147483671" r:id="rId2"/>
    <p:sldLayoutId id="2147483664" r:id="rId3"/>
    <p:sldLayoutId id="2147483677" r:id="rId4"/>
    <p:sldLayoutId id="2147483672" r:id="rId5"/>
    <p:sldLayoutId id="2147483673" r:id="rId6"/>
    <p:sldLayoutId id="2147483676" r:id="rId7"/>
    <p:sldLayoutId id="2147483666" r:id="rId8"/>
    <p:sldLayoutId id="2147483667" r:id="rId9"/>
    <p:sldLayoutId id="2147483668" r:id="rId10"/>
    <p:sldLayoutId id="2147483669" r:id="rId11"/>
  </p:sldLayoutIdLst>
  <p:hf hdr="0" ftr="0" dt="0"/>
  <p:txStyles>
    <p:titleStyle>
      <a:lvl1pPr algn="l" rtl="0" eaLnBrk="1" fontAlgn="base" hangingPunct="1">
        <a:spcBef>
          <a:spcPct val="0"/>
        </a:spcBef>
        <a:spcAft>
          <a:spcPct val="0"/>
        </a:spcAft>
        <a:defRPr sz="3000" b="1">
          <a:solidFill>
            <a:srgbClr val="000000"/>
          </a:solidFill>
          <a:latin typeface="+mj-lt"/>
          <a:ea typeface="+mj-ea"/>
          <a:cs typeface="+mj-cs"/>
        </a:defRPr>
      </a:lvl1pPr>
      <a:lvl2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2pPr>
      <a:lvl3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3pPr>
      <a:lvl4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4pPr>
      <a:lvl5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5pPr>
      <a:lvl6pPr marL="4572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6pPr>
      <a:lvl7pPr marL="9144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7pPr>
      <a:lvl8pPr marL="13716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8pPr>
      <a:lvl9pPr marL="18288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9pPr>
    </p:titleStyle>
    <p:body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268" userDrawn="1">
          <p15:clr>
            <a:srgbClr val="F26B43"/>
          </p15:clr>
        </p15:guide>
        <p15:guide id="4" orient="horz" pos="881" userDrawn="1">
          <p15:clr>
            <a:srgbClr val="F26B43"/>
          </p15:clr>
        </p15:guide>
        <p15:guide id="5" orient="horz" pos="1074" userDrawn="1">
          <p15:clr>
            <a:srgbClr val="F26B43"/>
          </p15:clr>
        </p15:guide>
        <p15:guide id="6" orient="horz" pos="39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customXml" Target="../../customXml/item12.xml"/><Relationship Id="rId1" Type="http://schemas.openxmlformats.org/officeDocument/2006/relationships/customXml" Target="../../customXml/item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customXml" Target="../../customXml/item14.xml"/><Relationship Id="rId1" Type="http://schemas.openxmlformats.org/officeDocument/2006/relationships/customXml" Target="../../customXml/item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customXml" Target="../../customXml/item6.xml"/><Relationship Id="rId1" Type="http://schemas.openxmlformats.org/officeDocument/2006/relationships/customXml" Target="../../customXml/item1.xml"/><Relationship Id="rId5" Type="http://schemas.openxmlformats.org/officeDocument/2006/relationships/hyperlink" Target="https://support.zoom.us/hc/en-us/articles/115005474943-Meeting-and-webinar-comparison" TargetMode="External"/><Relationship Id="rId4" Type="http://schemas.openxmlformats.org/officeDocument/2006/relationships/hyperlink" Target="https://www.inside.dtu.dk/en/medarbejder/it-og-telefoni/pc-av-print-mv/video-tjenester/zoom/webinar-vs-moe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noProof="0" dirty="0" smtClean="0"/>
              <a:t>Technical recommendations </a:t>
            </a:r>
            <a:r>
              <a:rPr lang="en-GB" sz="2400" dirty="0"/>
              <a:t>and observations from chairpersons at previous online </a:t>
            </a:r>
            <a:r>
              <a:rPr lang="en-GB" sz="2400" dirty="0" smtClean="0"/>
              <a:t>defences – </a:t>
            </a:r>
            <a:r>
              <a:rPr lang="en-GB" sz="1800" b="0" i="1" dirty="0" smtClean="0"/>
              <a:t>based on use of the Zoom platform</a:t>
            </a:r>
            <a:endParaRPr lang="en-GB" sz="1800" b="0" i="1" noProof="0" dirty="0"/>
          </a:p>
        </p:txBody>
      </p:sp>
      <p:sp>
        <p:nvSpPr>
          <p:cNvPr id="3" name="Content Placeholder 2"/>
          <p:cNvSpPr>
            <a:spLocks noGrp="1"/>
          </p:cNvSpPr>
          <p:nvPr>
            <p:ph idx="1"/>
          </p:nvPr>
        </p:nvSpPr>
        <p:spPr/>
        <p:txBody>
          <a:bodyPr/>
          <a:lstStyle/>
          <a:p>
            <a:r>
              <a:rPr lang="en-GB" b="1" dirty="0">
                <a:solidFill>
                  <a:schemeClr val="accent6"/>
                </a:solidFill>
              </a:rPr>
              <a:t>Watch the Zoom video tutorials on </a:t>
            </a:r>
            <a:r>
              <a:rPr lang="en-GB" b="1" dirty="0" smtClean="0">
                <a:solidFill>
                  <a:schemeClr val="accent6"/>
                </a:solidFill>
              </a:rPr>
              <a:t>functionality</a:t>
            </a:r>
            <a:r>
              <a:rPr lang="en-GB" dirty="0" smtClean="0">
                <a:solidFill>
                  <a:schemeClr val="accent6"/>
                </a:solidFill>
              </a:rPr>
              <a:t> </a:t>
            </a:r>
            <a:r>
              <a:rPr lang="en-GB" i="1" dirty="0" smtClean="0"/>
              <a:t>and send these to the student</a:t>
            </a:r>
            <a:endParaRPr lang="en-GB" i="1" dirty="0"/>
          </a:p>
          <a:p>
            <a:pPr lvl="0"/>
            <a:r>
              <a:rPr lang="en-GB" b="1" noProof="0" dirty="0" smtClean="0">
                <a:solidFill>
                  <a:schemeClr val="accent6"/>
                </a:solidFill>
              </a:rPr>
              <a:t>Practice controlling Zoom for multiple participants before defence </a:t>
            </a:r>
            <a:r>
              <a:rPr lang="en-GB" noProof="0" dirty="0" smtClean="0"/>
              <a:t>as it will make improvisation easier in case something unexpected happens</a:t>
            </a:r>
          </a:p>
          <a:p>
            <a:pPr lvl="0"/>
            <a:r>
              <a:rPr lang="en-GB" b="1" dirty="0">
                <a:solidFill>
                  <a:schemeClr val="accent6"/>
                </a:solidFill>
              </a:rPr>
              <a:t>Restart computer before defence </a:t>
            </a:r>
            <a:r>
              <a:rPr lang="en-GB" dirty="0"/>
              <a:t>and shutdown any unnecessary programs and tasks that use CPU and RAM resources</a:t>
            </a:r>
          </a:p>
          <a:p>
            <a:pPr lvl="0"/>
            <a:r>
              <a:rPr lang="en-GB" dirty="0"/>
              <a:t>Be ready to switch to an alternative internet connection e.g. from broadband to mobile data</a:t>
            </a:r>
          </a:p>
          <a:p>
            <a:pPr lvl="0"/>
            <a:r>
              <a:rPr lang="en-GB" noProof="0" dirty="0" smtClean="0"/>
              <a:t>Use a computer with multiple screens so that you have access to other programs and documents (</a:t>
            </a:r>
            <a:r>
              <a:rPr lang="en-GB" i="1" noProof="0" dirty="0" smtClean="0"/>
              <a:t>also important for the candidate</a:t>
            </a:r>
            <a:r>
              <a:rPr lang="en-GB" noProof="0" dirty="0" smtClean="0"/>
              <a:t>)</a:t>
            </a:r>
          </a:p>
          <a:p>
            <a:pPr lvl="1"/>
            <a:r>
              <a:rPr lang="en-GB" noProof="0" dirty="0" smtClean="0"/>
              <a:t>Zoom takes up most of the real estate on one screen with participant list, main window etc.</a:t>
            </a:r>
          </a:p>
          <a:p>
            <a:pPr lvl="0"/>
            <a:r>
              <a:rPr lang="en-GB" b="1" noProof="0" dirty="0" smtClean="0">
                <a:solidFill>
                  <a:schemeClr val="accent6"/>
                </a:solidFill>
              </a:rPr>
              <a:t>Make sure student sends a copy of slides to examiners and chairperson</a:t>
            </a:r>
            <a:r>
              <a:rPr lang="en-GB" b="1" noProof="0" dirty="0" smtClean="0"/>
              <a:t> </a:t>
            </a:r>
            <a:r>
              <a:rPr lang="en-GB" noProof="0" dirty="0" smtClean="0"/>
              <a:t>as a </a:t>
            </a:r>
            <a:r>
              <a:rPr lang="en-GB" noProof="0" dirty="0" err="1" smtClean="0"/>
              <a:t>fallback</a:t>
            </a:r>
            <a:endParaRPr lang="en-GB" noProof="0" dirty="0" smtClean="0"/>
          </a:p>
          <a:p>
            <a:pPr lvl="0"/>
            <a:r>
              <a:rPr lang="en-GB" noProof="0" dirty="0" smtClean="0"/>
              <a:t>Keep Chat dialog open to collect e.g. intention of ex-</a:t>
            </a:r>
            <a:r>
              <a:rPr lang="en-GB" noProof="0" dirty="0" err="1" smtClean="0"/>
              <a:t>auditorio</a:t>
            </a:r>
            <a:r>
              <a:rPr lang="en-GB" noProof="0" dirty="0" smtClean="0"/>
              <a:t> questions and encourage audience congratulatory comments / virtual applause</a:t>
            </a:r>
          </a:p>
        </p:txBody>
      </p:sp>
      <p:sp>
        <p:nvSpPr>
          <p:cNvPr id="4" name="Slide Number Placeholder 3"/>
          <p:cNvSpPr>
            <a:spLocks noGrp="1"/>
          </p:cNvSpPr>
          <p:nvPr>
            <p:ph type="sldNum" sz="quarter" idx="11"/>
          </p:nvPr>
        </p:nvSpPr>
        <p:spPr/>
        <p:txBody>
          <a:bodyPr/>
          <a:lstStyle/>
          <a:p>
            <a:fld id="{103EA872-A674-449B-A120-B97244F8E91D}" type="slidenum">
              <a:rPr lang="en-GB" smtClean="0"/>
              <a:pPr/>
              <a:t>1</a:t>
            </a:fld>
            <a:endParaRPr lang="en-GB" dirty="0"/>
          </a:p>
        </p:txBody>
      </p:sp>
    </p:spTree>
    <p:extLst>
      <p:ext uri="{BB962C8B-B14F-4D97-AF65-F5344CB8AC3E}">
        <p14:creationId xmlns:p14="http://schemas.microsoft.com/office/powerpoint/2010/main" val="865649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Technical recommendations and observations from chairpersons at previous online defences</a:t>
            </a:r>
            <a:endParaRPr lang="en-GB" sz="2400" noProof="0" dirty="0"/>
          </a:p>
        </p:txBody>
      </p:sp>
      <p:sp>
        <p:nvSpPr>
          <p:cNvPr id="3" name="Content Placeholder 2"/>
          <p:cNvSpPr>
            <a:spLocks noGrp="1"/>
          </p:cNvSpPr>
          <p:nvPr>
            <p:ph idx="1"/>
          </p:nvPr>
        </p:nvSpPr>
        <p:spPr/>
        <p:txBody>
          <a:bodyPr/>
          <a:lstStyle/>
          <a:p>
            <a:pPr lvl="0">
              <a:spcBef>
                <a:spcPts val="1800"/>
              </a:spcBef>
            </a:pPr>
            <a:r>
              <a:rPr lang="en-GB" noProof="0" dirty="0" smtClean="0"/>
              <a:t>In case the student / one of the examiners has audio issues then be ready to call them on the telephone either to repeat questions and answers or have the phone on loudspeaker to patch the audio through</a:t>
            </a:r>
          </a:p>
          <a:p>
            <a:pPr lvl="1">
              <a:spcBef>
                <a:spcPts val="1800"/>
              </a:spcBef>
            </a:pPr>
            <a:r>
              <a:rPr lang="en-GB" noProof="0" dirty="0" smtClean="0"/>
              <a:t>An alternative could be agree with examiners that in the case of major difficulties that the use chat to say they are leaving the meeting temporarily and will re-join with audio by telephone using the appropriate Zoom dial in numbers</a:t>
            </a:r>
          </a:p>
          <a:p>
            <a:pPr>
              <a:spcBef>
                <a:spcPts val="1800"/>
              </a:spcBef>
            </a:pPr>
            <a:r>
              <a:rPr lang="en-GB" noProof="0" dirty="0" smtClean="0"/>
              <a:t>If you intend to record the defence then set this option as default when making the meeting invitation as it is easy to forget to start recording. Make sure of HDD space.</a:t>
            </a:r>
            <a:br>
              <a:rPr lang="en-GB" noProof="0" dirty="0" smtClean="0"/>
            </a:br>
            <a:r>
              <a:rPr lang="en-GB" u="sng" noProof="0" dirty="0" smtClean="0"/>
              <a:t>R</a:t>
            </a:r>
            <a:r>
              <a:rPr lang="en-US" u="sng" dirty="0" err="1" smtClean="0"/>
              <a:t>emember</a:t>
            </a:r>
            <a:r>
              <a:rPr lang="en-US" u="sng" dirty="0" smtClean="0"/>
              <a:t> </a:t>
            </a:r>
            <a:r>
              <a:rPr lang="en-US" u="sng" dirty="0"/>
              <a:t>to get approval to record from those who are to be recorded. Also remember to get their approval for distribution of the recording.</a:t>
            </a:r>
          </a:p>
          <a:p>
            <a:pPr lvl="0">
              <a:spcBef>
                <a:spcPts val="1800"/>
              </a:spcBef>
            </a:pPr>
            <a:r>
              <a:rPr lang="en-GB" noProof="0" dirty="0" smtClean="0"/>
              <a:t>If recording then it is probably a good idea to break it into parts, e.g. intro and lecture and then one for each examiner – zoom (I think) records to a temporary file and only at the end of the meeting does it convert the recording to individual video and audio files</a:t>
            </a:r>
          </a:p>
          <a:p>
            <a:pPr>
              <a:spcBef>
                <a:spcPts val="1800"/>
              </a:spcBef>
            </a:pPr>
            <a:endParaRPr lang="en-GB" noProof="0" dirty="0" smtClean="0"/>
          </a:p>
          <a:p>
            <a:pPr>
              <a:spcBef>
                <a:spcPts val="1800"/>
              </a:spcBef>
            </a:pPr>
            <a:endParaRPr lang="en-GB" noProof="0" dirty="0"/>
          </a:p>
        </p:txBody>
      </p:sp>
      <p:sp>
        <p:nvSpPr>
          <p:cNvPr id="4" name="Slide Number Placeholder 3"/>
          <p:cNvSpPr>
            <a:spLocks noGrp="1"/>
          </p:cNvSpPr>
          <p:nvPr>
            <p:ph type="sldNum" sz="quarter" idx="11"/>
          </p:nvPr>
        </p:nvSpPr>
        <p:spPr/>
        <p:txBody>
          <a:bodyPr/>
          <a:lstStyle/>
          <a:p>
            <a:fld id="{103EA872-A674-449B-A120-B97244F8E91D}" type="slidenum">
              <a:rPr lang="en-GB" smtClean="0"/>
              <a:pPr/>
              <a:t>2</a:t>
            </a:fld>
            <a:endParaRPr lang="en-GB" dirty="0"/>
          </a:p>
        </p:txBody>
      </p:sp>
    </p:spTree>
    <p:extLst>
      <p:ext uri="{BB962C8B-B14F-4D97-AF65-F5344CB8AC3E}">
        <p14:creationId xmlns:p14="http://schemas.microsoft.com/office/powerpoint/2010/main" val="2288632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AB9D89-4678-4B3C-8679-3E429EFBB2DD}"/>
              </a:ext>
            </a:extLst>
          </p:cNvPr>
          <p:cNvSpPr>
            <a:spLocks noGrp="1"/>
          </p:cNvSpPr>
          <p:nvPr>
            <p:ph type="title"/>
          </p:nvPr>
        </p:nvSpPr>
        <p:spPr/>
        <p:txBody>
          <a:bodyPr/>
          <a:lstStyle/>
          <a:p>
            <a:r>
              <a:rPr lang="en-GB" sz="2400" dirty="0"/>
              <a:t>Technical recommendations and observations from chairpersons at previous online defences</a:t>
            </a:r>
          </a:p>
        </p:txBody>
      </p:sp>
      <p:sp>
        <p:nvSpPr>
          <p:cNvPr id="6" name="Content Placeholder 5">
            <a:extLst>
              <a:ext uri="{FF2B5EF4-FFF2-40B4-BE49-F238E27FC236}">
                <a16:creationId xmlns:a16="http://schemas.microsoft.com/office/drawing/2014/main" id="{5A5890CD-8F90-4FE7-841F-F7B0C2865BA2}"/>
              </a:ext>
            </a:extLst>
          </p:cNvPr>
          <p:cNvSpPr>
            <a:spLocks noGrp="1"/>
          </p:cNvSpPr>
          <p:nvPr>
            <p:ph idx="1"/>
          </p:nvPr>
        </p:nvSpPr>
        <p:spPr/>
        <p:txBody>
          <a:bodyPr/>
          <a:lstStyle/>
          <a:p>
            <a:r>
              <a:rPr lang="en-GB" dirty="0"/>
              <a:t>Use the official PhD defence announcement as a holding screen before defence and in any breaks in the </a:t>
            </a:r>
            <a:r>
              <a:rPr lang="en-GB" dirty="0" smtClean="0"/>
              <a:t>proceedings</a:t>
            </a:r>
          </a:p>
          <a:p>
            <a:endParaRPr lang="en-GB" dirty="0" smtClean="0"/>
          </a:p>
          <a:p>
            <a:r>
              <a:rPr lang="en-US" dirty="0" smtClean="0"/>
              <a:t>Set </a:t>
            </a:r>
            <a:r>
              <a:rPr lang="en-US" dirty="0"/>
              <a:t>up the meeting to </a:t>
            </a:r>
            <a:r>
              <a:rPr lang="en-US" dirty="0" err="1"/>
              <a:t>auto-mute+no</a:t>
            </a:r>
            <a:r>
              <a:rPr lang="en-US" dirty="0"/>
              <a:t> camera everyone upon </a:t>
            </a:r>
            <a:r>
              <a:rPr lang="en-US" dirty="0" smtClean="0"/>
              <a:t>entry</a:t>
            </a:r>
          </a:p>
          <a:p>
            <a:pPr marL="0" indent="0">
              <a:buNone/>
            </a:pPr>
            <a:endParaRPr lang="en-US" dirty="0" smtClean="0"/>
          </a:p>
          <a:p>
            <a:r>
              <a:rPr lang="en-US" dirty="0" smtClean="0"/>
              <a:t>Make </a:t>
            </a:r>
            <a:r>
              <a:rPr lang="en-US" dirty="0" err="1"/>
              <a:t>supervisor+head</a:t>
            </a:r>
            <a:r>
              <a:rPr lang="en-US" dirty="0"/>
              <a:t> of committee co-hosts, so they can help with waiting room, muting microphones </a:t>
            </a:r>
            <a:r>
              <a:rPr lang="en-US" dirty="0" smtClean="0"/>
              <a:t>etc.</a:t>
            </a:r>
          </a:p>
          <a:p>
            <a:pPr marL="0" indent="0">
              <a:buNone/>
            </a:pPr>
            <a:endParaRPr lang="en-US" dirty="0" smtClean="0"/>
          </a:p>
          <a:p>
            <a:r>
              <a:rPr lang="en-US" dirty="0" smtClean="0"/>
              <a:t>Name </a:t>
            </a:r>
            <a:r>
              <a:rPr lang="en-US" dirty="0"/>
              <a:t>a backup moderator, in case the moderator has IT </a:t>
            </a:r>
            <a:r>
              <a:rPr lang="en-US" dirty="0" smtClean="0"/>
              <a:t>problems.</a:t>
            </a:r>
          </a:p>
          <a:p>
            <a:pPr marL="0" indent="0">
              <a:buNone/>
            </a:pPr>
            <a:endParaRPr lang="en-US" dirty="0"/>
          </a:p>
          <a:p>
            <a:r>
              <a:rPr lang="da-DK" dirty="0" smtClean="0"/>
              <a:t>Make </a:t>
            </a:r>
            <a:r>
              <a:rPr lang="da-DK" dirty="0"/>
              <a:t>a waiting </a:t>
            </a:r>
            <a:r>
              <a:rPr lang="da-DK" dirty="0" err="1"/>
              <a:t>room</a:t>
            </a:r>
            <a:r>
              <a:rPr lang="da-DK" dirty="0"/>
              <a:t> with password for the PhD student, </a:t>
            </a:r>
            <a:r>
              <a:rPr lang="da-DK" dirty="0" err="1" smtClean="0"/>
              <a:t>examiners</a:t>
            </a:r>
            <a:r>
              <a:rPr lang="da-DK" dirty="0" smtClean="0"/>
              <a:t> </a:t>
            </a:r>
            <a:r>
              <a:rPr lang="da-DK" dirty="0"/>
              <a:t>and </a:t>
            </a:r>
            <a:r>
              <a:rPr lang="da-DK" dirty="0" err="1"/>
              <a:t>chair</a:t>
            </a:r>
            <a:r>
              <a:rPr lang="da-DK" dirty="0"/>
              <a:t> of the </a:t>
            </a:r>
            <a:r>
              <a:rPr lang="da-DK" dirty="0" err="1"/>
              <a:t>defence</a:t>
            </a:r>
            <a:r>
              <a:rPr lang="da-DK" dirty="0"/>
              <a:t> to </a:t>
            </a:r>
            <a:r>
              <a:rPr lang="da-DK" dirty="0" err="1"/>
              <a:t>meet</a:t>
            </a:r>
            <a:r>
              <a:rPr lang="da-DK" dirty="0"/>
              <a:t> in </a:t>
            </a:r>
            <a:r>
              <a:rPr lang="da-DK" dirty="0" err="1"/>
              <a:t>half</a:t>
            </a:r>
            <a:r>
              <a:rPr lang="da-DK" dirty="0"/>
              <a:t> an </a:t>
            </a:r>
            <a:r>
              <a:rPr lang="da-DK" dirty="0" err="1"/>
              <a:t>hour</a:t>
            </a:r>
            <a:r>
              <a:rPr lang="da-DK" dirty="0"/>
              <a:t> </a:t>
            </a:r>
            <a:r>
              <a:rPr lang="da-DK" dirty="0" err="1"/>
              <a:t>before</a:t>
            </a:r>
            <a:r>
              <a:rPr lang="da-DK" dirty="0"/>
              <a:t> the </a:t>
            </a:r>
            <a:r>
              <a:rPr lang="da-DK" dirty="0" err="1"/>
              <a:t>defence</a:t>
            </a:r>
            <a:r>
              <a:rPr lang="da-DK" dirty="0"/>
              <a:t> </a:t>
            </a:r>
            <a:r>
              <a:rPr lang="da-DK" dirty="0" err="1"/>
              <a:t>began</a:t>
            </a:r>
            <a:r>
              <a:rPr lang="da-DK" dirty="0"/>
              <a:t>. </a:t>
            </a:r>
            <a:r>
              <a:rPr lang="da-DK" dirty="0" err="1" smtClean="0"/>
              <a:t>Spend</a:t>
            </a:r>
            <a:r>
              <a:rPr lang="da-DK" dirty="0" smtClean="0"/>
              <a:t> </a:t>
            </a:r>
            <a:r>
              <a:rPr lang="da-DK" dirty="0"/>
              <a:t>the time </a:t>
            </a:r>
            <a:r>
              <a:rPr lang="da-DK" dirty="0" err="1"/>
              <a:t>testing</a:t>
            </a:r>
            <a:r>
              <a:rPr lang="da-DK" dirty="0"/>
              <a:t> the </a:t>
            </a:r>
            <a:r>
              <a:rPr lang="da-DK" dirty="0" err="1"/>
              <a:t>equipment</a:t>
            </a:r>
            <a:r>
              <a:rPr lang="da-DK" dirty="0"/>
              <a:t>/</a:t>
            </a:r>
            <a:r>
              <a:rPr lang="da-DK" dirty="0" err="1"/>
              <a:t>functionalities</a:t>
            </a:r>
            <a:r>
              <a:rPr lang="da-DK" dirty="0"/>
              <a:t> </a:t>
            </a:r>
            <a:r>
              <a:rPr lang="da-DK" dirty="0" err="1"/>
              <a:t>without</a:t>
            </a:r>
            <a:r>
              <a:rPr lang="da-DK" dirty="0"/>
              <a:t> the </a:t>
            </a:r>
            <a:r>
              <a:rPr lang="da-DK" dirty="0" err="1"/>
              <a:t>audience</a:t>
            </a:r>
            <a:r>
              <a:rPr lang="da-DK" dirty="0"/>
              <a:t> present.</a:t>
            </a:r>
          </a:p>
          <a:p>
            <a:endParaRPr lang="en-GB" dirty="0"/>
          </a:p>
        </p:txBody>
      </p:sp>
      <p:sp>
        <p:nvSpPr>
          <p:cNvPr id="4" name="Slide Number Placeholder 3"/>
          <p:cNvSpPr>
            <a:spLocks noGrp="1"/>
          </p:cNvSpPr>
          <p:nvPr>
            <p:ph type="sldNum" sz="quarter" idx="11"/>
          </p:nvPr>
        </p:nvSpPr>
        <p:spPr/>
        <p:txBody>
          <a:bodyPr/>
          <a:lstStyle/>
          <a:p>
            <a:fld id="{103EA872-A674-449B-A120-B97244F8E91D}" type="slidenum">
              <a:rPr lang="en-GB" smtClean="0"/>
              <a:pPr/>
              <a:t>3</a:t>
            </a:fld>
            <a:endParaRPr lang="en-GB" dirty="0"/>
          </a:p>
        </p:txBody>
      </p:sp>
    </p:spTree>
    <p:custDataLst>
      <p:custData r:id="rId1"/>
      <p:custData r:id="rId2"/>
    </p:custDataLst>
    <p:extLst>
      <p:ext uri="{BB962C8B-B14F-4D97-AF65-F5344CB8AC3E}">
        <p14:creationId xmlns:p14="http://schemas.microsoft.com/office/powerpoint/2010/main" val="1268096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Technical recommendations and observations from chairpersons at previous online defences</a:t>
            </a:r>
            <a:endParaRPr lang="da-DK" sz="2400" dirty="0"/>
          </a:p>
        </p:txBody>
      </p:sp>
      <p:sp>
        <p:nvSpPr>
          <p:cNvPr id="3" name="Content Placeholder 2"/>
          <p:cNvSpPr>
            <a:spLocks noGrp="1"/>
          </p:cNvSpPr>
          <p:nvPr>
            <p:ph idx="1"/>
          </p:nvPr>
        </p:nvSpPr>
        <p:spPr/>
        <p:txBody>
          <a:bodyPr/>
          <a:lstStyle/>
          <a:p>
            <a:r>
              <a:rPr lang="en-US" dirty="0" smtClean="0"/>
              <a:t>Make </a:t>
            </a:r>
            <a:r>
              <a:rPr lang="en-US" dirty="0"/>
              <a:t>use of a lobby/waiting room (no password) </a:t>
            </a:r>
            <a:r>
              <a:rPr lang="en-US" dirty="0" smtClean="0"/>
              <a:t>– be aware that it may be challenging </a:t>
            </a:r>
            <a:r>
              <a:rPr lang="en-US" dirty="0"/>
              <a:t>to keep an eye on the lobby at all times </a:t>
            </a:r>
            <a:r>
              <a:rPr lang="en-US" dirty="0" smtClean="0"/>
              <a:t>– it can help potential gate-crashers (persons </a:t>
            </a:r>
            <a:r>
              <a:rPr lang="en-US" dirty="0"/>
              <a:t>with a fake-sounding name and who no one among the </a:t>
            </a:r>
            <a:r>
              <a:rPr lang="en-US" dirty="0" smtClean="0"/>
              <a:t>chair/supervisors/committee knows). </a:t>
            </a:r>
            <a:r>
              <a:rPr lang="en-US" dirty="0"/>
              <a:t>You </a:t>
            </a:r>
            <a:r>
              <a:rPr lang="en-US" dirty="0" smtClean="0"/>
              <a:t>can also use </a:t>
            </a:r>
            <a:r>
              <a:rPr lang="en-US" dirty="0"/>
              <a:t>the “Lock meeting “ function = close the doors after the start. </a:t>
            </a:r>
          </a:p>
          <a:p>
            <a:endParaRPr lang="en-US" dirty="0" smtClean="0"/>
          </a:p>
          <a:p>
            <a:r>
              <a:rPr lang="en-US" dirty="0" smtClean="0"/>
              <a:t>Made </a:t>
            </a:r>
            <a:r>
              <a:rPr lang="en-US" dirty="0"/>
              <a:t>a breakout room for the examination committee to finalize their recommendation, while the rest of </a:t>
            </a:r>
            <a:r>
              <a:rPr lang="en-US" dirty="0" smtClean="0"/>
              <a:t>stays </a:t>
            </a:r>
            <a:r>
              <a:rPr lang="en-US" dirty="0"/>
              <a:t>in the </a:t>
            </a:r>
            <a:r>
              <a:rPr lang="en-US" dirty="0" smtClean="0"/>
              <a:t>“main</a:t>
            </a:r>
            <a:r>
              <a:rPr lang="en-US" dirty="0"/>
              <a:t>” meeting room. </a:t>
            </a:r>
            <a:r>
              <a:rPr lang="en-US" dirty="0" smtClean="0"/>
              <a:t>Arrange </a:t>
            </a:r>
            <a:r>
              <a:rPr lang="en-US" dirty="0"/>
              <a:t>with the committee </a:t>
            </a:r>
            <a:r>
              <a:rPr lang="en-US" dirty="0" smtClean="0"/>
              <a:t>when to rejoin the main meeting room. </a:t>
            </a:r>
            <a:r>
              <a:rPr lang="en-US" dirty="0"/>
              <a:t>This setup </a:t>
            </a:r>
            <a:r>
              <a:rPr lang="en-US" dirty="0" smtClean="0"/>
              <a:t>can facilitate the </a:t>
            </a:r>
            <a:r>
              <a:rPr lang="en-US" dirty="0"/>
              <a:t>usual small speeches by supervisor etc.  after the </a:t>
            </a:r>
            <a:r>
              <a:rPr lang="en-US" dirty="0" smtClean="0"/>
              <a:t>presentation of the recommendation.</a:t>
            </a:r>
          </a:p>
          <a:p>
            <a:pPr marL="0" indent="0">
              <a:buNone/>
            </a:pPr>
            <a:endParaRPr lang="da-DK" dirty="0"/>
          </a:p>
          <a:p>
            <a:r>
              <a:rPr lang="en-US" dirty="0" smtClean="0"/>
              <a:t>Use </a:t>
            </a:r>
            <a:r>
              <a:rPr lang="en-US" dirty="0"/>
              <a:t>the messaging/chat function to coordinate with supervisor/head of </a:t>
            </a:r>
            <a:r>
              <a:rPr lang="en-US" dirty="0" smtClean="0"/>
              <a:t>assessment </a:t>
            </a:r>
            <a:r>
              <a:rPr lang="en-US" dirty="0"/>
              <a:t>committee during the </a:t>
            </a:r>
            <a:r>
              <a:rPr lang="en-US" dirty="0" err="1" smtClean="0"/>
              <a:t>defence</a:t>
            </a:r>
            <a:r>
              <a:rPr lang="en-US" dirty="0"/>
              <a:t>.</a:t>
            </a:r>
            <a:endParaRPr lang="da-DK" dirty="0"/>
          </a:p>
          <a:p>
            <a:endParaRPr lang="da-DK" dirty="0"/>
          </a:p>
        </p:txBody>
      </p:sp>
      <p:sp>
        <p:nvSpPr>
          <p:cNvPr id="4" name="Slide Number Placeholder 3"/>
          <p:cNvSpPr>
            <a:spLocks noGrp="1"/>
          </p:cNvSpPr>
          <p:nvPr>
            <p:ph type="sldNum" sz="quarter" idx="11"/>
          </p:nvPr>
        </p:nvSpPr>
        <p:spPr/>
        <p:txBody>
          <a:bodyPr/>
          <a:lstStyle/>
          <a:p>
            <a:fld id="{103EA872-A674-449B-A120-B97244F8E91D}" type="slidenum">
              <a:rPr lang="en-GB" smtClean="0"/>
              <a:pPr/>
              <a:t>4</a:t>
            </a:fld>
            <a:endParaRPr lang="en-GB" dirty="0"/>
          </a:p>
        </p:txBody>
      </p:sp>
    </p:spTree>
    <p:extLst>
      <p:ext uri="{BB962C8B-B14F-4D97-AF65-F5344CB8AC3E}">
        <p14:creationId xmlns:p14="http://schemas.microsoft.com/office/powerpoint/2010/main" val="2823169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Technical recommendations and observations from chairpersons at previous online defences</a:t>
            </a:r>
            <a:endParaRPr lang="da-DK" sz="2400" dirty="0"/>
          </a:p>
        </p:txBody>
      </p:sp>
      <p:sp>
        <p:nvSpPr>
          <p:cNvPr id="3" name="Content Placeholder 2"/>
          <p:cNvSpPr>
            <a:spLocks noGrp="1"/>
          </p:cNvSpPr>
          <p:nvPr>
            <p:ph idx="1"/>
          </p:nvPr>
        </p:nvSpPr>
        <p:spPr/>
        <p:txBody>
          <a:bodyPr/>
          <a:lstStyle/>
          <a:p>
            <a:r>
              <a:rPr lang="en-US" dirty="0" smtClean="0"/>
              <a:t>Remember </a:t>
            </a:r>
            <a:r>
              <a:rPr lang="en-US" dirty="0"/>
              <a:t>to un-mute </a:t>
            </a:r>
            <a:r>
              <a:rPr lang="en-US" dirty="0" smtClean="0"/>
              <a:t>own </a:t>
            </a:r>
            <a:r>
              <a:rPr lang="en-US" dirty="0"/>
              <a:t>microphone</a:t>
            </a:r>
            <a:r>
              <a:rPr lang="en-US" dirty="0" smtClean="0"/>
              <a:t>...</a:t>
            </a:r>
          </a:p>
          <a:p>
            <a:endParaRPr lang="en-US" dirty="0"/>
          </a:p>
          <a:p>
            <a:r>
              <a:rPr lang="en-US" dirty="0" smtClean="0"/>
              <a:t>Set </a:t>
            </a:r>
            <a:r>
              <a:rPr lang="en-US" dirty="0"/>
              <a:t>up an IT support hotline for both the public and the essential participants (PhD student, committee, moderator and supervisors). Alternatively, a backup moderator could also handle IT problems</a:t>
            </a:r>
            <a:r>
              <a:rPr lang="en-US" dirty="0" smtClean="0"/>
              <a:t>.</a:t>
            </a:r>
          </a:p>
          <a:p>
            <a:pPr marL="0" indent="0">
              <a:buNone/>
            </a:pPr>
            <a:endParaRPr lang="da-DK" dirty="0"/>
          </a:p>
          <a:p>
            <a:r>
              <a:rPr lang="en-US" dirty="0" smtClean="0"/>
              <a:t>If some of the external participants, </a:t>
            </a:r>
            <a:r>
              <a:rPr lang="en-US" dirty="0"/>
              <a:t>for security reasons, </a:t>
            </a:r>
            <a:r>
              <a:rPr lang="en-US" dirty="0" smtClean="0"/>
              <a:t>are unable </a:t>
            </a:r>
            <a:r>
              <a:rPr lang="en-US" dirty="0"/>
              <a:t>to participate </a:t>
            </a:r>
            <a:r>
              <a:rPr lang="en-US" dirty="0" smtClean="0"/>
              <a:t>in a Zoom meeting from </a:t>
            </a:r>
            <a:r>
              <a:rPr lang="en-US" dirty="0"/>
              <a:t>their work </a:t>
            </a:r>
            <a:r>
              <a:rPr lang="en-US" dirty="0" smtClean="0"/>
              <a:t>computers, other alternatives </a:t>
            </a:r>
            <a:r>
              <a:rPr lang="en-US" dirty="0"/>
              <a:t>for large </a:t>
            </a:r>
            <a:r>
              <a:rPr lang="en-US" dirty="0" smtClean="0"/>
              <a:t>meetings could be considered. </a:t>
            </a:r>
            <a:endParaRPr lang="da-DK" dirty="0"/>
          </a:p>
        </p:txBody>
      </p:sp>
      <p:sp>
        <p:nvSpPr>
          <p:cNvPr id="4" name="Slide Number Placeholder 3"/>
          <p:cNvSpPr>
            <a:spLocks noGrp="1"/>
          </p:cNvSpPr>
          <p:nvPr>
            <p:ph type="sldNum" sz="quarter" idx="11"/>
          </p:nvPr>
        </p:nvSpPr>
        <p:spPr/>
        <p:txBody>
          <a:bodyPr/>
          <a:lstStyle/>
          <a:p>
            <a:fld id="{103EA872-A674-449B-A120-B97244F8E91D}" type="slidenum">
              <a:rPr lang="en-GB" smtClean="0"/>
              <a:pPr/>
              <a:t>5</a:t>
            </a:fld>
            <a:endParaRPr lang="en-GB" dirty="0"/>
          </a:p>
        </p:txBody>
      </p:sp>
    </p:spTree>
    <p:extLst>
      <p:ext uri="{BB962C8B-B14F-4D97-AF65-F5344CB8AC3E}">
        <p14:creationId xmlns:p14="http://schemas.microsoft.com/office/powerpoint/2010/main" val="677035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Technical recommendations and observations from chairpersons at previous online defences</a:t>
            </a:r>
            <a:endParaRPr lang="da-DK" sz="2400" dirty="0"/>
          </a:p>
        </p:txBody>
      </p:sp>
      <p:sp>
        <p:nvSpPr>
          <p:cNvPr id="3" name="Content Placeholder 2"/>
          <p:cNvSpPr>
            <a:spLocks noGrp="1"/>
          </p:cNvSpPr>
          <p:nvPr>
            <p:ph idx="1"/>
          </p:nvPr>
        </p:nvSpPr>
        <p:spPr/>
        <p:txBody>
          <a:bodyPr/>
          <a:lstStyle/>
          <a:p>
            <a:r>
              <a:rPr lang="en-US" dirty="0" smtClean="0"/>
              <a:t>Forward </a:t>
            </a:r>
            <a:r>
              <a:rPr lang="en-US" dirty="0"/>
              <a:t>the relevant phone number, meeting ID and password to all participants, to make participation via phone easier. </a:t>
            </a:r>
            <a:r>
              <a:rPr lang="en-US" dirty="0" smtClean="0"/>
              <a:t>Some participants may be unable </a:t>
            </a:r>
            <a:r>
              <a:rPr lang="en-US" dirty="0"/>
              <a:t>open </a:t>
            </a:r>
            <a:r>
              <a:rPr lang="en-US" dirty="0" smtClean="0"/>
              <a:t>zoom </a:t>
            </a:r>
            <a:r>
              <a:rPr lang="en-US" dirty="0"/>
              <a:t>links, including the link in the Zoom invitation that </a:t>
            </a:r>
            <a:r>
              <a:rPr lang="en-US" dirty="0" smtClean="0"/>
              <a:t>must be pushed </a:t>
            </a:r>
            <a:r>
              <a:rPr lang="en-US" dirty="0"/>
              <a:t>to get a phone number to participate from a Danish phone. </a:t>
            </a:r>
            <a:endParaRPr lang="en-US" dirty="0" smtClean="0"/>
          </a:p>
          <a:p>
            <a:pPr marL="0" indent="0">
              <a:buNone/>
            </a:pPr>
            <a:endParaRPr lang="da-DK" dirty="0"/>
          </a:p>
          <a:p>
            <a:r>
              <a:rPr lang="en-US" dirty="0" smtClean="0"/>
              <a:t>Provide </a:t>
            </a:r>
            <a:r>
              <a:rPr lang="en-US" dirty="0"/>
              <a:t>a more detailed checklist or preparation list </a:t>
            </a:r>
            <a:r>
              <a:rPr lang="en-US" dirty="0" smtClean="0"/>
              <a:t>concerning online </a:t>
            </a:r>
            <a:r>
              <a:rPr lang="en-US" dirty="0" err="1" smtClean="0"/>
              <a:t>defences</a:t>
            </a:r>
            <a:r>
              <a:rPr lang="en-US" dirty="0" smtClean="0"/>
              <a:t>.</a:t>
            </a:r>
          </a:p>
          <a:p>
            <a:pPr marL="0" indent="0">
              <a:buNone/>
            </a:pPr>
            <a:endParaRPr lang="da-DK" dirty="0"/>
          </a:p>
          <a:p>
            <a:r>
              <a:rPr lang="en-US" dirty="0" smtClean="0"/>
              <a:t>List </a:t>
            </a:r>
            <a:r>
              <a:rPr lang="en-US" dirty="0"/>
              <a:t>suggestions as well as possible mistakes from previous </a:t>
            </a:r>
            <a:r>
              <a:rPr lang="en-US" dirty="0" smtClean="0"/>
              <a:t>online </a:t>
            </a:r>
            <a:r>
              <a:rPr lang="en-US" dirty="0" err="1" smtClean="0"/>
              <a:t>defences</a:t>
            </a:r>
            <a:r>
              <a:rPr lang="en-US" dirty="0" smtClean="0"/>
              <a:t>.</a:t>
            </a:r>
          </a:p>
          <a:p>
            <a:pPr marL="0" indent="0">
              <a:buNone/>
            </a:pPr>
            <a:endParaRPr lang="en-US" dirty="0"/>
          </a:p>
        </p:txBody>
      </p:sp>
      <p:sp>
        <p:nvSpPr>
          <p:cNvPr id="4" name="Slide Number Placeholder 3"/>
          <p:cNvSpPr>
            <a:spLocks noGrp="1"/>
          </p:cNvSpPr>
          <p:nvPr>
            <p:ph type="sldNum" sz="quarter" idx="11"/>
          </p:nvPr>
        </p:nvSpPr>
        <p:spPr/>
        <p:txBody>
          <a:bodyPr/>
          <a:lstStyle/>
          <a:p>
            <a:fld id="{103EA872-A674-449B-A120-B97244F8E91D}" type="slidenum">
              <a:rPr lang="en-GB" smtClean="0"/>
              <a:pPr/>
              <a:t>6</a:t>
            </a:fld>
            <a:endParaRPr lang="en-GB" dirty="0"/>
          </a:p>
        </p:txBody>
      </p:sp>
    </p:spTree>
    <p:extLst>
      <p:ext uri="{BB962C8B-B14F-4D97-AF65-F5344CB8AC3E}">
        <p14:creationId xmlns:p14="http://schemas.microsoft.com/office/powerpoint/2010/main" val="3813578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AB9D89-4678-4B3C-8679-3E429EFBB2DD}"/>
              </a:ext>
            </a:extLst>
          </p:cNvPr>
          <p:cNvSpPr>
            <a:spLocks noGrp="1"/>
          </p:cNvSpPr>
          <p:nvPr>
            <p:ph type="title"/>
          </p:nvPr>
        </p:nvSpPr>
        <p:spPr/>
        <p:txBody>
          <a:bodyPr/>
          <a:lstStyle/>
          <a:p>
            <a:r>
              <a:rPr lang="en-GB" dirty="0" smtClean="0"/>
              <a:t>Other technical issues</a:t>
            </a:r>
            <a:endParaRPr lang="en-GB" dirty="0"/>
          </a:p>
        </p:txBody>
      </p:sp>
      <p:sp>
        <p:nvSpPr>
          <p:cNvPr id="6" name="Content Placeholder 5">
            <a:extLst>
              <a:ext uri="{FF2B5EF4-FFF2-40B4-BE49-F238E27FC236}">
                <a16:creationId xmlns:a16="http://schemas.microsoft.com/office/drawing/2014/main" id="{5A5890CD-8F90-4FE7-841F-F7B0C2865BA2}"/>
              </a:ext>
            </a:extLst>
          </p:cNvPr>
          <p:cNvSpPr>
            <a:spLocks noGrp="1"/>
          </p:cNvSpPr>
          <p:nvPr>
            <p:ph idx="1"/>
          </p:nvPr>
        </p:nvSpPr>
        <p:spPr/>
        <p:txBody>
          <a:bodyPr/>
          <a:lstStyle/>
          <a:p>
            <a:pPr marL="0" indent="0">
              <a:buNone/>
            </a:pPr>
            <a:r>
              <a:rPr lang="en-GB" dirty="0" smtClean="0"/>
              <a:t>The department profitably can prepare a set-up for a Plan B in case of technical failures and the inability to proceed with the online defence as initially planned. A potential plan B should be tested in advance by a number of participants. It is important to ensure that all required participants have internet connections that can carry them through the defence. </a:t>
            </a:r>
          </a:p>
          <a:p>
            <a:endParaRPr lang="en-GB" dirty="0"/>
          </a:p>
          <a:p>
            <a:pPr marL="0" indent="0">
              <a:buNone/>
            </a:pPr>
            <a:r>
              <a:rPr lang="en-GB" b="1" dirty="0" smtClean="0"/>
              <a:t>Tips and pointers:</a:t>
            </a:r>
          </a:p>
          <a:p>
            <a:r>
              <a:rPr lang="en-US" dirty="0" smtClean="0"/>
              <a:t>If a </a:t>
            </a:r>
            <a:r>
              <a:rPr lang="en-US" dirty="0" smtClean="0"/>
              <a:t>meeting on another platform (e.g. Microsoft </a:t>
            </a:r>
            <a:r>
              <a:rPr lang="en-US" dirty="0" smtClean="0"/>
              <a:t>Teams) </a:t>
            </a:r>
            <a:r>
              <a:rPr lang="en-US" dirty="0" smtClean="0"/>
              <a:t>has </a:t>
            </a:r>
            <a:r>
              <a:rPr lang="en-US" dirty="0" smtClean="0"/>
              <a:t>been prepared to </a:t>
            </a:r>
            <a:r>
              <a:rPr lang="en-US" dirty="0"/>
              <a:t>be used as </a:t>
            </a:r>
            <a:r>
              <a:rPr lang="en-US" dirty="0" smtClean="0"/>
              <a:t>backup, please bear in mind that this should also be tested in advance. Note that the possibility of a good result may not increase when using a similar type of technology as a back-up plan.</a:t>
            </a:r>
          </a:p>
          <a:p>
            <a:pPr marL="0" indent="0">
              <a:buNone/>
            </a:pPr>
            <a:endParaRPr lang="en-US" dirty="0" smtClean="0"/>
          </a:p>
          <a:p>
            <a:r>
              <a:rPr lang="en-US" dirty="0"/>
              <a:t>The possibility of streaming a blackboard/whiteboard during the online </a:t>
            </a:r>
            <a:r>
              <a:rPr lang="en-US" dirty="0" err="1"/>
              <a:t>defence</a:t>
            </a:r>
            <a:r>
              <a:rPr lang="en-US" dirty="0"/>
              <a:t> will require more knowledge and development of the use of applications, including more equipment in terms of extra camera etc. Under the current (Corona) set-up, the PhD student and examiners must resort to the use of shared screen and writing on paper and showing it on the screen.</a:t>
            </a:r>
            <a:r>
              <a:rPr lang="da-DK" dirty="0"/>
              <a:t> </a:t>
            </a:r>
          </a:p>
        </p:txBody>
      </p:sp>
      <p:sp>
        <p:nvSpPr>
          <p:cNvPr id="4" name="Slide Number Placeholder 3"/>
          <p:cNvSpPr>
            <a:spLocks noGrp="1"/>
          </p:cNvSpPr>
          <p:nvPr>
            <p:ph type="sldNum" sz="quarter" idx="11"/>
          </p:nvPr>
        </p:nvSpPr>
        <p:spPr/>
        <p:txBody>
          <a:bodyPr/>
          <a:lstStyle/>
          <a:p>
            <a:fld id="{103EA872-A674-449B-A120-B97244F8E91D}" type="slidenum">
              <a:rPr lang="en-GB" smtClean="0"/>
              <a:pPr/>
              <a:t>7</a:t>
            </a:fld>
            <a:endParaRPr lang="en-GB" dirty="0"/>
          </a:p>
        </p:txBody>
      </p:sp>
    </p:spTree>
    <p:custDataLst>
      <p:custData r:id="rId1"/>
      <p:custData r:id="rId2"/>
    </p:custDataLst>
    <p:extLst>
      <p:ext uri="{BB962C8B-B14F-4D97-AF65-F5344CB8AC3E}">
        <p14:creationId xmlns:p14="http://schemas.microsoft.com/office/powerpoint/2010/main" val="1940603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AB9D89-4678-4B3C-8679-3E429EFBB2DD}"/>
              </a:ext>
            </a:extLst>
          </p:cNvPr>
          <p:cNvSpPr>
            <a:spLocks noGrp="1"/>
          </p:cNvSpPr>
          <p:nvPr>
            <p:ph type="title"/>
          </p:nvPr>
        </p:nvSpPr>
        <p:spPr/>
        <p:txBody>
          <a:bodyPr/>
          <a:lstStyle/>
          <a:p>
            <a:r>
              <a:rPr lang="en-GB" dirty="0"/>
              <a:t>Other technical issues</a:t>
            </a:r>
          </a:p>
        </p:txBody>
      </p:sp>
      <p:sp>
        <p:nvSpPr>
          <p:cNvPr id="6" name="Content Placeholder 5">
            <a:extLst>
              <a:ext uri="{FF2B5EF4-FFF2-40B4-BE49-F238E27FC236}">
                <a16:creationId xmlns:a16="http://schemas.microsoft.com/office/drawing/2014/main" id="{5A5890CD-8F90-4FE7-841F-F7B0C2865BA2}"/>
              </a:ext>
            </a:extLst>
          </p:cNvPr>
          <p:cNvSpPr>
            <a:spLocks noGrp="1"/>
          </p:cNvSpPr>
          <p:nvPr>
            <p:ph idx="1"/>
          </p:nvPr>
        </p:nvSpPr>
        <p:spPr/>
        <p:txBody>
          <a:bodyPr/>
          <a:lstStyle/>
          <a:p>
            <a:pPr marL="0" indent="0">
              <a:buNone/>
            </a:pPr>
            <a:r>
              <a:rPr lang="da-DK" dirty="0"/>
              <a:t> </a:t>
            </a:r>
            <a:r>
              <a:rPr lang="da-DK" b="1" dirty="0" smtClean="0"/>
              <a:t>Tips and pointers:</a:t>
            </a:r>
            <a:endParaRPr lang="da-DK" b="1" dirty="0"/>
          </a:p>
          <a:p>
            <a:pPr marL="0" indent="0">
              <a:buNone/>
            </a:pPr>
            <a:endParaRPr lang="en-US" dirty="0"/>
          </a:p>
          <a:p>
            <a:r>
              <a:rPr lang="en-US" dirty="0" smtClean="0"/>
              <a:t>Zoom </a:t>
            </a:r>
            <a:r>
              <a:rPr lang="en-US" dirty="0"/>
              <a:t>offers a ‘Record to Cloud’ facility for video recording of sessions. </a:t>
            </a:r>
            <a:r>
              <a:rPr lang="da-DK" dirty="0"/>
              <a:t>DTU’s </a:t>
            </a:r>
            <a:r>
              <a:rPr lang="da-DK" dirty="0" err="1"/>
              <a:t>recommendation</a:t>
            </a:r>
            <a:r>
              <a:rPr lang="da-DK" dirty="0"/>
              <a:t> is to </a:t>
            </a:r>
            <a:r>
              <a:rPr lang="da-DK" dirty="0" err="1"/>
              <a:t>record</a:t>
            </a:r>
            <a:r>
              <a:rPr lang="da-DK" dirty="0"/>
              <a:t> </a:t>
            </a:r>
            <a:r>
              <a:rPr lang="da-DK" dirty="0" err="1"/>
              <a:t>locally</a:t>
            </a:r>
            <a:r>
              <a:rPr lang="da-DK" dirty="0"/>
              <a:t> as the </a:t>
            </a:r>
            <a:r>
              <a:rPr lang="da-DK" dirty="0" err="1"/>
              <a:t>cloud</a:t>
            </a:r>
            <a:r>
              <a:rPr lang="da-DK" dirty="0"/>
              <a:t> </a:t>
            </a:r>
            <a:r>
              <a:rPr lang="da-DK" dirty="0" err="1"/>
              <a:t>facility</a:t>
            </a:r>
            <a:r>
              <a:rPr lang="da-DK" dirty="0"/>
              <a:t> is </a:t>
            </a:r>
            <a:r>
              <a:rPr lang="da-DK" dirty="0" err="1"/>
              <a:t>administered</a:t>
            </a:r>
            <a:r>
              <a:rPr lang="da-DK" dirty="0"/>
              <a:t> by Zoom. Local </a:t>
            </a:r>
            <a:r>
              <a:rPr lang="da-DK" dirty="0" err="1"/>
              <a:t>storage</a:t>
            </a:r>
            <a:r>
              <a:rPr lang="da-DK" dirty="0"/>
              <a:t> </a:t>
            </a:r>
            <a:r>
              <a:rPr lang="da-DK" dirty="0" err="1"/>
              <a:t>will</a:t>
            </a:r>
            <a:r>
              <a:rPr lang="da-DK" dirty="0"/>
              <a:t> </a:t>
            </a:r>
            <a:r>
              <a:rPr lang="da-DK" dirty="0" err="1"/>
              <a:t>ensure</a:t>
            </a:r>
            <a:r>
              <a:rPr lang="da-DK" dirty="0"/>
              <a:t> </a:t>
            </a:r>
            <a:r>
              <a:rPr lang="da-DK" dirty="0" err="1"/>
              <a:t>full</a:t>
            </a:r>
            <a:r>
              <a:rPr lang="da-DK" dirty="0"/>
              <a:t> DTU </a:t>
            </a:r>
            <a:r>
              <a:rPr lang="da-DK" dirty="0" err="1"/>
              <a:t>control</a:t>
            </a:r>
            <a:r>
              <a:rPr lang="en-US" dirty="0"/>
              <a:t>. </a:t>
            </a:r>
            <a:r>
              <a:rPr lang="en-US" b="1" dirty="0"/>
              <a:t>Please note that the recording may take up a considerable amount of disc space</a:t>
            </a:r>
            <a:r>
              <a:rPr lang="en-US" b="1" dirty="0" smtClean="0"/>
              <a:t>.</a:t>
            </a:r>
          </a:p>
          <a:p>
            <a:pPr marL="0" indent="0">
              <a:buNone/>
            </a:pPr>
            <a:endParaRPr lang="en-US" b="1" dirty="0"/>
          </a:p>
          <a:p>
            <a:r>
              <a:rPr lang="en-US" dirty="0"/>
              <a:t>DTU´s version of Zoom includes a ‘Webinar’ facility. This facility is currently available in a limited number of </a:t>
            </a:r>
            <a:r>
              <a:rPr lang="en-US" dirty="0" smtClean="0"/>
              <a:t>DTU </a:t>
            </a:r>
            <a:r>
              <a:rPr lang="en-US" dirty="0"/>
              <a:t>licenses</a:t>
            </a:r>
            <a:r>
              <a:rPr lang="da-DK" dirty="0"/>
              <a:t>. </a:t>
            </a:r>
            <a:r>
              <a:rPr lang="da-DK" dirty="0" err="1"/>
              <a:t>Please</a:t>
            </a:r>
            <a:r>
              <a:rPr lang="da-DK" dirty="0"/>
              <a:t> </a:t>
            </a:r>
            <a:r>
              <a:rPr lang="da-DK" dirty="0" err="1" smtClean="0"/>
              <a:t>read</a:t>
            </a:r>
            <a:r>
              <a:rPr lang="da-DK" dirty="0" smtClean="0"/>
              <a:t> more </a:t>
            </a:r>
            <a:r>
              <a:rPr lang="da-DK" dirty="0" err="1" smtClean="0"/>
              <a:t>here</a:t>
            </a:r>
            <a:r>
              <a:rPr lang="da-DK" dirty="0" smtClean="0"/>
              <a:t>: </a:t>
            </a:r>
            <a:r>
              <a:rPr lang="en-US" u="sng" dirty="0">
                <a:hlinkClick r:id="rId4"/>
              </a:rPr>
              <a:t>https://</a:t>
            </a:r>
            <a:r>
              <a:rPr lang="en-US" u="sng" dirty="0" smtClean="0">
                <a:hlinkClick r:id="rId4"/>
              </a:rPr>
              <a:t>www.inside.dtu.dk/en/medarbejder/it-og-telefoni/pc-av-print-mv/video-tjenester/zoom/webinar-vs-moede</a:t>
            </a:r>
            <a:r>
              <a:rPr lang="en-US" u="sng" dirty="0" smtClean="0"/>
              <a:t/>
            </a:r>
            <a:br>
              <a:rPr lang="en-US" u="sng" dirty="0" smtClean="0"/>
            </a:br>
            <a:r>
              <a:rPr lang="en-US" u="sng" dirty="0" smtClean="0"/>
              <a:t/>
            </a:r>
            <a:br>
              <a:rPr lang="en-US" u="sng" dirty="0" smtClean="0"/>
            </a:br>
            <a:r>
              <a:rPr lang="en-US" u="sng" dirty="0" smtClean="0">
                <a:hlinkClick r:id="rId5"/>
              </a:rPr>
              <a:t>https</a:t>
            </a:r>
            <a:r>
              <a:rPr lang="en-US" u="sng" dirty="0">
                <a:hlinkClick r:id="rId5"/>
              </a:rPr>
              <a:t>://support.zoom.us/hc/en-us/articles/115005474943-Meeting-and-webinar-comparison</a:t>
            </a:r>
            <a:endParaRPr lang="da-DK" dirty="0"/>
          </a:p>
          <a:p>
            <a:pPr marL="0" indent="0">
              <a:buNone/>
            </a:pPr>
            <a:r>
              <a:rPr lang="en-US" b="1" dirty="0" smtClean="0"/>
              <a:t/>
            </a:r>
            <a:br>
              <a:rPr lang="en-US" b="1" dirty="0" smtClean="0"/>
            </a:br>
            <a:endParaRPr lang="da-DK" dirty="0"/>
          </a:p>
        </p:txBody>
      </p:sp>
      <p:sp>
        <p:nvSpPr>
          <p:cNvPr id="4" name="Slide Number Placeholder 3"/>
          <p:cNvSpPr>
            <a:spLocks noGrp="1"/>
          </p:cNvSpPr>
          <p:nvPr>
            <p:ph type="sldNum" sz="quarter" idx="11"/>
          </p:nvPr>
        </p:nvSpPr>
        <p:spPr/>
        <p:txBody>
          <a:bodyPr/>
          <a:lstStyle/>
          <a:p>
            <a:fld id="{103EA872-A674-449B-A120-B97244F8E91D}" type="slidenum">
              <a:rPr lang="en-GB" smtClean="0"/>
              <a:pPr/>
              <a:t>8</a:t>
            </a:fld>
            <a:endParaRPr lang="en-GB" dirty="0"/>
          </a:p>
        </p:txBody>
      </p:sp>
    </p:spTree>
    <p:custDataLst>
      <p:custData r:id="rId1"/>
      <p:custData r:id="rId2"/>
    </p:custDataLst>
    <p:extLst>
      <p:ext uri="{BB962C8B-B14F-4D97-AF65-F5344CB8AC3E}">
        <p14:creationId xmlns:p14="http://schemas.microsoft.com/office/powerpoint/2010/main" val="7175287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DNEW" val="False"/>
</p:tagLst>
</file>

<file path=ppt/tags/tag2.xml><?xml version="1.0" encoding="utf-8"?>
<p:tagLst xmlns:a="http://schemas.openxmlformats.org/drawingml/2006/main" xmlns:r="http://schemas.openxmlformats.org/officeDocument/2006/relationships" xmlns:p="http://schemas.openxmlformats.org/presentationml/2006/main">
  <p:tag name="SHAPE_LOCKS" val="0"/>
</p:tagLst>
</file>

<file path=ppt/tags/tag3.xml><?xml version="1.0" encoding="utf-8"?>
<p:tagLst xmlns:a="http://schemas.openxmlformats.org/drawingml/2006/main" xmlns:r="http://schemas.openxmlformats.org/officeDocument/2006/relationships" xmlns:p="http://schemas.openxmlformats.org/presentationml/2006/main">
  <p:tag name="SHAPE_LOCKS" val="0"/>
</p:tagLst>
</file>

<file path=ppt/tags/tag4.xml><?xml version="1.0" encoding="utf-8"?>
<p:tagLst xmlns:a="http://schemas.openxmlformats.org/drawingml/2006/main" xmlns:r="http://schemas.openxmlformats.org/officeDocument/2006/relationships" xmlns:p="http://schemas.openxmlformats.org/presentationml/2006/main">
  <p:tag name="SHAPE_LOCKS" val="0"/>
</p:tagLst>
</file>

<file path=ppt/tags/tag5.xml><?xml version="1.0" encoding="utf-8"?>
<p:tagLst xmlns:a="http://schemas.openxmlformats.org/drawingml/2006/main" xmlns:r="http://schemas.openxmlformats.org/officeDocument/2006/relationships" xmlns:p="http://schemas.openxmlformats.org/presentationml/2006/main">
  <p:tag name="SHAPE_LOCKS" val="0"/>
</p:tagLst>
</file>

<file path=ppt/theme/theme1.xml><?xml version="1.0" encoding="utf-8"?>
<a:theme xmlns:a="http://schemas.openxmlformats.org/drawingml/2006/main" name="Blank">
  <a:themeElements>
    <a:clrScheme name="DTU">
      <a:dk1>
        <a:srgbClr val="000000"/>
      </a:dk1>
      <a:lt1>
        <a:srgbClr val="FFFFFF"/>
      </a:lt1>
      <a:dk2>
        <a:srgbClr val="990000"/>
      </a:dk2>
      <a:lt2>
        <a:srgbClr val="79238E"/>
      </a:lt2>
      <a:accent1>
        <a:srgbClr val="990000"/>
      </a:accent1>
      <a:accent2>
        <a:srgbClr val="2F3EEA"/>
      </a:accent2>
      <a:accent3>
        <a:srgbClr val="1FD082"/>
      </a:accent3>
      <a:accent4>
        <a:srgbClr val="171748"/>
      </a:accent4>
      <a:accent5>
        <a:srgbClr val="F6D04D"/>
      </a:accent5>
      <a:accent6>
        <a:srgbClr val="FC7634"/>
      </a:accent6>
      <a:hlink>
        <a:srgbClr val="2F3EEA"/>
      </a:hlink>
      <a:folHlink>
        <a:srgbClr val="990000"/>
      </a:folHlink>
    </a:clrScheme>
    <a:fontScheme name="DT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ts val="432"/>
          </a:spcBef>
          <a:spcAft>
            <a:spcPct val="0"/>
          </a:spcAft>
          <a:buClrTx/>
          <a:buSzTx/>
          <a:buFontTx/>
          <a:buNone/>
          <a:tabLst/>
          <a:defRPr kumimoji="0" sz="1600" b="0" i="0" u="none" strike="noStrike" cap="none" normalizeH="0" baseline="0" dirty="0" err="1" smtClean="0">
            <a:ln>
              <a:noFill/>
            </a:ln>
            <a:solidFill>
              <a:srgbClr val="FFFFFF"/>
            </a:solidFill>
            <a:effectLst/>
            <a:latin typeface="+mn-lt"/>
            <a:ea typeface="ＭＳ Ｐゴシック" pitchFamily="-80" charset="-128"/>
          </a:defRPr>
        </a:defPPr>
      </a:lstStyle>
    </a:spDef>
    <a:ln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spAutoFit/>
      </a:bodyPr>
      <a:lstStyle>
        <a:defPPr algn="l">
          <a:spcBef>
            <a:spcPts val="432"/>
          </a:spcBef>
          <a:defRPr dirty="0" err="1" smtClean="0">
            <a:latin typeface="+mn-lt"/>
          </a:defRPr>
        </a:defPPr>
      </a:lstStyle>
    </a:txDef>
  </a:objectDefaults>
  <a:extraClrSchemeLst/>
  <a:extLst>
    <a:ext uri="{05A4C25C-085E-4340-85A3-A5531E510DB2}">
      <thm15:themeFamily xmlns:thm15="http://schemas.microsoft.com/office/thememl/2012/main" name="Blank.potx" id="{3B38FA3B-2246-40E5-A61A-EA1559A3CD76}" vid="{D5F764FD-A73C-4B6C-BF48-3536DEB79AD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FormConfiguration><![CDATA[{"formFields":[],"formDataEntries":[]}]]></TemplafySlideFormConfiguration>
</file>

<file path=customXml/item10.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11.xml><?xml version="1.0" encoding="utf-8"?>
<TemplafySlideFormConfiguration><![CDATA[{"formFields":[],"formDataEntries":[]}]]></TemplafySlideFormConfiguration>
</file>

<file path=customXml/item12.xml><?xml version="1.0" encoding="utf-8"?>
<TemplafySlideFormConfiguration><![CDATA[{"formFields":[],"formDataEntries":[]}]]></TemplafySlideFormConfiguration>
</file>

<file path=customXml/item13.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14.xml><?xml version="1.0" encoding="utf-8"?>
<TemplafySlideFormConfiguration><![CDATA[{"formFields":[],"formDataEntries":[]}]]></TemplafySlideFormConfiguration>
</file>

<file path=customXml/item2.xml><?xml version="1.0" encoding="utf-8"?>
<TemplafySlideTemplateConfiguration><![CDATA[{"elementsMetadata":[],"enableDocumentContentUpdater":true,"documentContentValidatorConfiguration":{"enableDocumentContentValidator":false,"documentContentValidatorVersion":0},"slideId":"636837486366003040","version":"1.2"}]]></TemplafySlideTemplateConfiguration>
</file>

<file path=customXml/item3.xml><?xml version="1.0" encoding="utf-8"?>
<TemplafySlideTemplateConfiguration><![CDATA[{"elementsMetadata":[],"enableDocumentContentUpdater":true,"documentContentValidatorConfiguration":{"enableDocumentContentValidator":false,"documentContentValidatorVersion":0},"slideId":"636837486369128185","version":"1.2"}]]></TemplafySlideTemplateConfiguration>
</file>

<file path=customXml/item4.xml><?xml version="1.0" encoding="utf-8"?>
<TemplafySlideFormConfiguration><![CDATA[{"formFields":[],"formDataEntries":[]}]]></TemplafySlideFormConfiguration>
</file>

<file path=customXml/item5.xml><?xml version="1.0" encoding="utf-8"?>
<TemplafyTemplateConfiguration><![CDATA[{"elementsMetadata":[{"type":"shape","id":"2fce62a0-f28a-44e1-a519-0cbe37b25f7a","elementConfiguration":{"binding":"UserProfile.Offices.Workarea_{{DocumentLanguage}}","disableUpdates":false,"type":"text"}},{"type":"shape","id":"58465eeb-cfe0-4970-97ec-88179dc0a9c2","elementConfiguration":{"binding":"Form.Date","format":"{{DateFormats.GeneralDate}}","disableUpdates":false,"type":"date"}},{"type":"shape","id":"5020bdfb-1912-4d6d-a5c3-71b7da283692","elementConfiguration":{"binding":"Form.PresentationTitle","disableUpdates":false,"type":"text"}},{"type":"shape","id":"8d5b95d1-8a23-4044-9620-bf5e7305a170","elementConfiguration":{"binding":"UserProfile.Offices.Workarea_{{DocumentLanguage}}","disableUpdates":false,"type":"text"}},{"type":"shape","id":"79fbb3c3-dd89-47ef-91e9-e0bd2bb0942f","elementConfiguration":{"binding":"Form.Date","format":"{{DateFormats.GeneralDate}}","disableUpdates":false,"type":"date"}},{"type":"shape","id":"5e9447ba-0dff-46ec-ac33-540c046ca40a","elementConfiguration":{"binding":"Form.PresentationTitle","disableUpdates":false,"type":"text"}}],"transformationConfigurations":[{"language":"{{DocumentLanguage}}","disableUpdates":false,"type":"proofingLanguage"}],"enableDocumentContentUpdater":true,"templateName":"DTU Template 16_9 - Corporate red","templateDescription":"","version":"1.2"}]]></TemplafyTemplateConfiguration>
</file>

<file path=customXml/item6.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7.xml><?xml version="1.0" encoding="utf-8"?>
<TemplafyFormConfiguration><![CDATA[{"formFields":[{"required":false,"type":"datePicker","name":"Date","label":"Date","helpTexts":{"prefix":"","postfix":""},"spacing":{},"fullyQualifiedName":"Date"},{"required":false,"placeholder":"","lines":0,"type":"textBox","name":"PresentationTitle","label":"Presentation title","helpTexts":{"prefix":"","postfix":""},"spacing":{},"fullyQualifiedName":"PresentationTitle"}],"formDataEntries":[{"name":"Date","value":"4Xm7d242HGo446IH5nRjQA=="},{"name":"PresentationTitle","value":"ZR/I84ubq+6CkRKNk7nn9w=="}]}]]></TemplafyFormConfiguration>
</file>

<file path=customXml/item8.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87CEB0B8-C9FD-4DE9-ABC7-B4FF3131BF2E}">
  <ds:schemaRefs/>
</ds:datastoreItem>
</file>

<file path=customXml/itemProps10.xml><?xml version="1.0" encoding="utf-8"?>
<ds:datastoreItem xmlns:ds="http://schemas.openxmlformats.org/officeDocument/2006/customXml" ds:itemID="{02E7CCCE-613B-4CED-B813-E473EA1E01B2}">
  <ds:schemaRefs/>
</ds:datastoreItem>
</file>

<file path=customXml/itemProps11.xml><?xml version="1.0" encoding="utf-8"?>
<ds:datastoreItem xmlns:ds="http://schemas.openxmlformats.org/officeDocument/2006/customXml" ds:itemID="{8660AB89-308F-4A34-B01B-CC1A9333F1B1}">
  <ds:schemaRefs/>
</ds:datastoreItem>
</file>

<file path=customXml/itemProps12.xml><?xml version="1.0" encoding="utf-8"?>
<ds:datastoreItem xmlns:ds="http://schemas.openxmlformats.org/officeDocument/2006/customXml" ds:itemID="{025C5EB7-1C47-4723-9050-F3DA241BB226}">
  <ds:schemaRefs/>
</ds:datastoreItem>
</file>

<file path=customXml/itemProps13.xml><?xml version="1.0" encoding="utf-8"?>
<ds:datastoreItem xmlns:ds="http://schemas.openxmlformats.org/officeDocument/2006/customXml" ds:itemID="{66D3F379-77F4-4C43-8BC1-50D9C8D8E571}">
  <ds:schemaRefs/>
</ds:datastoreItem>
</file>

<file path=customXml/itemProps14.xml><?xml version="1.0" encoding="utf-8"?>
<ds:datastoreItem xmlns:ds="http://schemas.openxmlformats.org/officeDocument/2006/customXml" ds:itemID="{BDDF36B4-6F01-4E1C-A954-D711DCD5A2E7}">
  <ds:schemaRefs/>
</ds:datastoreItem>
</file>

<file path=customXml/itemProps2.xml><?xml version="1.0" encoding="utf-8"?>
<ds:datastoreItem xmlns:ds="http://schemas.openxmlformats.org/officeDocument/2006/customXml" ds:itemID="{E5957E33-0059-46CE-AE7B-582F67E40B53}">
  <ds:schemaRefs/>
</ds:datastoreItem>
</file>

<file path=customXml/itemProps3.xml><?xml version="1.0" encoding="utf-8"?>
<ds:datastoreItem xmlns:ds="http://schemas.openxmlformats.org/officeDocument/2006/customXml" ds:itemID="{11FAAC39-0A3A-4CC2-A9C1-60940B78AE17}">
  <ds:schemaRefs/>
</ds:datastoreItem>
</file>

<file path=customXml/itemProps4.xml><?xml version="1.0" encoding="utf-8"?>
<ds:datastoreItem xmlns:ds="http://schemas.openxmlformats.org/officeDocument/2006/customXml" ds:itemID="{56C8BFB2-A911-4310-9D4A-421D773FAFA6}">
  <ds:schemaRefs/>
</ds:datastoreItem>
</file>

<file path=customXml/itemProps5.xml><?xml version="1.0" encoding="utf-8"?>
<ds:datastoreItem xmlns:ds="http://schemas.openxmlformats.org/officeDocument/2006/customXml" ds:itemID="{1334258C-C3E7-4029-A615-C886A240FB15}">
  <ds:schemaRefs/>
</ds:datastoreItem>
</file>

<file path=customXml/itemProps6.xml><?xml version="1.0" encoding="utf-8"?>
<ds:datastoreItem xmlns:ds="http://schemas.openxmlformats.org/officeDocument/2006/customXml" ds:itemID="{859FDF57-D001-4B22-949C-9E811DD3F9DF}">
  <ds:schemaRefs/>
</ds:datastoreItem>
</file>

<file path=customXml/itemProps7.xml><?xml version="1.0" encoding="utf-8"?>
<ds:datastoreItem xmlns:ds="http://schemas.openxmlformats.org/officeDocument/2006/customXml" ds:itemID="{05DC2B94-7C1B-4C14-83B0-9CD2A82C27E0}">
  <ds:schemaRefs/>
</ds:datastoreItem>
</file>

<file path=customXml/itemProps8.xml><?xml version="1.0" encoding="utf-8"?>
<ds:datastoreItem xmlns:ds="http://schemas.openxmlformats.org/officeDocument/2006/customXml" ds:itemID="{C398C89E-34A7-4862-B7C8-94A1702C659B}">
  <ds:schemaRefs/>
</ds:datastoreItem>
</file>

<file path=customXml/itemProps9.xml><?xml version="1.0" encoding="utf-8"?>
<ds:datastoreItem xmlns:ds="http://schemas.openxmlformats.org/officeDocument/2006/customXml" ds:itemID="{F4C08C7F-F953-44DE-ACDE-930692BDDB0F}">
  <ds:schemaRefs/>
</ds:datastoreItem>
</file>

<file path=docProps/app.xml><?xml version="1.0" encoding="utf-8"?>
<Properties xmlns="http://schemas.openxmlformats.org/officeDocument/2006/extended-properties" xmlns:vt="http://schemas.openxmlformats.org/officeDocument/2006/docPropsVTypes">
  <Template>blank</Template>
  <TotalTime>1033</TotalTime>
  <Words>1096</Words>
  <Application>Microsoft Office PowerPoint</Application>
  <PresentationFormat>Custom</PresentationFormat>
  <Paragraphs>64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ＭＳ Ｐゴシック</vt:lpstr>
      <vt:lpstr>Arial</vt:lpstr>
      <vt:lpstr>Verdana</vt:lpstr>
      <vt:lpstr>Blank</vt:lpstr>
      <vt:lpstr>Technical recommendations and observations from chairpersons at previous online defences – based on use of the Zoom platform</vt:lpstr>
      <vt:lpstr>Technical recommendations and observations from chairpersons at previous online defences</vt:lpstr>
      <vt:lpstr>Technical recommendations and observations from chairpersons at previous online defences</vt:lpstr>
      <vt:lpstr>Technical recommendations and observations from chairpersons at previous online defences</vt:lpstr>
      <vt:lpstr>Technical recommendations and observations from chairpersons at previous online defences</vt:lpstr>
      <vt:lpstr>Technical recommendations and observations from chairpersons at previous online defences</vt:lpstr>
      <vt:lpstr>Other technical issues</vt:lpstr>
      <vt:lpstr>Other technical issues</vt:lpstr>
    </vt:vector>
  </TitlesOfParts>
  <Company>DTU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R. Bowen</dc:creator>
  <cp:lastModifiedBy>Pia Christoffersen</cp:lastModifiedBy>
  <cp:revision>35</cp:revision>
  <dcterms:created xsi:type="dcterms:W3CDTF">2020-04-13T19:57:40Z</dcterms:created>
  <dcterms:modified xsi:type="dcterms:W3CDTF">2021-01-08T14:07:40Z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dIsCodeFreeTemplate">
    <vt:lpwstr>True</vt:lpwstr>
  </property>
  <property fmtid="{D5CDD505-2E9C-101B-9397-08002B2CF9AE}" pid="3" name="TemplafyTenantId">
    <vt:lpwstr>dtu</vt:lpwstr>
  </property>
  <property fmtid="{D5CDD505-2E9C-101B-9397-08002B2CF9AE}" pid="4" name="TemplafyTemplateId">
    <vt:lpwstr>636784030496976655</vt:lpwstr>
  </property>
  <property fmtid="{D5CDD505-2E9C-101B-9397-08002B2CF9AE}" pid="5" name="TemplafyUserProfileId">
    <vt:lpwstr>636838302414865013</vt:lpwstr>
  </property>
  <property fmtid="{D5CDD505-2E9C-101B-9397-08002B2CF9AE}" pid="6" name="TemplafyLanguageCode">
    <vt:lpwstr>en-GB</vt:lpwstr>
  </property>
</Properties>
</file>